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autoCompressPictures="0" embedTrueTypeFonts="1" saveSubsetFonts="1">
  <p:sldMasterIdLst>
    <p:sldMasterId id="2147483648" r:id="rId1"/>
  </p:sldMasterIdLst>
  <p:notesMasterIdLst>
    <p:notesMasterId r:id="rId2"/>
  </p:notesMasterIdLst>
  <p:sldIdLst>
    <p:sldId id="256" r:id="rId3"/>
    <p:sldId id="257" r:id="rId4"/>
    <p:sldId id="258" r:id="rId5"/>
    <p:sldId id="259" r:id="rId6"/>
    <p:sldId id="260" r:id="rId7"/>
    <p:sldId id="261" r:id="rId8"/>
    <p:sldId id="262" r:id="rId9"/>
    <p:sldId id="263" r:id="rId10"/>
    <p:sldId id="264" r:id="rId11"/>
    <p:sldId id="265" r:id="rId12"/>
  </p:sldIdLst>
  <p:sldSz cy="8229600" cx="14630400"/>
  <p:notesSz cx="8229600" cy="14630400"/>
  <p:embeddedFontLst>
    <p:embeddedFont>
      <p:font typeface="Corben"/>
      <p:regular r:id="rId13"/>
    </p:embeddedFont>
    <p:embeddedFont>
      <p:font typeface="Corben"/>
      <p:regular r:id="rId14"/>
    </p:embeddedFont>
    <p:embeddedFont>
      <p:font typeface="Nobile"/>
      <p:regular r:id="rId15"/>
    </p:embeddedFont>
    <p:embeddedFont>
      <p:font typeface="Nobile"/>
      <p:regular r:id="rId16"/>
    </p:embeddedFont>
    <p:embeddedFont>
      <p:font typeface="Nobile"/>
      <p:regular r:id="rId17"/>
    </p:embeddedFont>
    <p:embeddedFont>
      <p:font typeface="Nobile"/>
      <p:regular r:id="rId18"/>
    </p:embeddedFont>
  </p:embeddedFontLst>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5611"/>
    <p:restoredTop sz="94610"/>
  </p:normalViewPr>
  <p:slideViewPr>
    <p:cSldViewPr snapToGrid="0" snapToObjects="1">
      <p:cViewPr varScale="1">
        <p:scale>
          <a:sx n="136" d="100"/>
          <a:sy n="136" d="100"/>
        </p:scale>
        <p:origin x="216" y="312"/>
      </p:cViewPr>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font" Target="fonts/font1.fntdata"/><Relationship Id="rId14" Type="http://schemas.openxmlformats.org/officeDocument/2006/relationships/font" Target="fonts/font2.fntdata"/><Relationship Id="rId15" Type="http://schemas.openxmlformats.org/officeDocument/2006/relationships/font" Target="fonts/font3.fntdata"/><Relationship Id="rId16" Type="http://schemas.openxmlformats.org/officeDocument/2006/relationships/font" Target="fonts/font4.fntdata"/><Relationship Id="rId17" Type="http://schemas.openxmlformats.org/officeDocument/2006/relationships/font" Target="fonts/font5.fntdata"/><Relationship Id="rId18" Type="http://schemas.openxmlformats.org/officeDocument/2006/relationships/font" Target="fonts/font6.fntdata"/><Relationship Id="rId19" Type="http://schemas.openxmlformats.org/officeDocument/2006/relationships/tableStyles" Target="tableStyles.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65" name=""/>
        <p:cNvGrpSpPr/>
        <p:nvPr/>
      </p:nvGrpSpPr>
      <p:grpSpPr>
        <a:xfrm>
          <a:off x="0" y="0"/>
          <a:ext cx="0" cy="0"/>
          <a:chOff x="0" y="0"/>
          <a:chExt cx="0" cy="0"/>
        </a:xfrm>
      </p:grpSpPr>
      <p:sp>
        <p:nvSpPr>
          <p:cNvPr id="1048715" name="Header Placeholder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lang="en-US"/>
          </a:p>
        </p:txBody>
      </p:sp>
      <p:sp>
        <p:nvSpPr>
          <p:cNvPr id="1048716" name="Date Placeholder 2"/>
          <p:cNvSpPr>
            <a:spLocks noGrp="1"/>
          </p:cNvSpPr>
          <p:nvPr>
            <p:ph type="dt" idx="1"/>
          </p:nvPr>
        </p:nvSpPr>
        <p:spPr>
          <a:xfrm>
            <a:off x="3884613" y="0"/>
            <a:ext cx="2971800" cy="458788"/>
          </a:xfrm>
          <a:prstGeom prst="rect"/>
        </p:spPr>
        <p:txBody>
          <a:bodyPr bIns="45720" lIns="91440" rIns="91440" rtlCol="0" tIns="45720" vert="horz"/>
          <a:lstStyle>
            <a:lvl1pPr algn="r">
              <a:defRPr sz="1200"/>
            </a:lvl1pPr>
          </a:lstStyle>
          <a:p>
            <a:fld id="{5282F153-3F37-0F45-9E97-73ACFA13230C}" type="datetimeFigureOut">
              <a:rPr lang="en-US"/>
              <a:t>7/23/19</a:t>
            </a:fld>
            <a:endParaRPr lang="en-US"/>
          </a:p>
        </p:txBody>
      </p:sp>
      <p:sp>
        <p:nvSpPr>
          <p:cNvPr id="1048717" name="Slide Image Placeholder 3"/>
          <p:cNvSpPr>
            <a:spLocks noChangeAspect="1" noRot="1" noGrp="1"/>
          </p:cNvSpPr>
          <p:nvPr>
            <p:ph type="sldImg" idx="2"/>
          </p:nvPr>
        </p:nvSpPr>
        <p:spPr>
          <a:xfrm>
            <a:off x="685800" y="1143000"/>
            <a:ext cx="5486400" cy="3086100"/>
          </a:xfrm>
          <a:prstGeom prst="rect"/>
          <a:noFill/>
          <a:ln w="12700">
            <a:solidFill>
              <a:prstClr val="black"/>
            </a:solidFill>
          </a:ln>
        </p:spPr>
        <p:txBody>
          <a:bodyPr anchor="ctr" bIns="45720" lIns="91440" rIns="91440" rtlCol="0" tIns="45720" vert="horz"/>
          <a:p>
            <a:endParaRPr lang="en-US"/>
          </a:p>
        </p:txBody>
      </p:sp>
      <p:sp>
        <p:nvSpPr>
          <p:cNvPr id="1048718" name="Notes Placeholder 4"/>
          <p:cNvSpPr>
            <a:spLocks noGrp="1"/>
          </p:cNvSpPr>
          <p:nvPr>
            <p:ph type="body" sz="quarter" idx="3"/>
          </p:nvPr>
        </p:nvSpPr>
        <p:spPr>
          <a:xfrm>
            <a:off x="685800" y="4400550"/>
            <a:ext cx="5486400" cy="3600450"/>
          </a:xfrm>
          <a:prstGeom prst="rect"/>
        </p:spPr>
        <p:txBody>
          <a:bodyPr bIns="45720" lIns="91440" rIns="91440" rtlCol="0" tIns="45720" vert="horz"/>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19" name="Footer Placeholder 5"/>
          <p:cNvSpPr>
            <a:spLocks noGrp="1"/>
          </p:cNvSpPr>
          <p:nvPr>
            <p:ph type="ftr" sz="quarter" idx="4"/>
          </p:nvPr>
        </p:nvSpPr>
        <p:spPr>
          <a:xfrm>
            <a:off x="0" y="8685213"/>
            <a:ext cx="2971800" cy="458787"/>
          </a:xfrm>
          <a:prstGeom prst="rect"/>
        </p:spPr>
        <p:txBody>
          <a:bodyPr anchor="b" bIns="45720" lIns="91440" rIns="91440" rtlCol="0" tIns="45720" vert="horz"/>
          <a:lstStyle>
            <a:lvl1pPr algn="l">
              <a:defRPr sz="1200"/>
            </a:lvl1pPr>
          </a:lstStyle>
          <a:p>
            <a:endParaRPr lang="en-US"/>
          </a:p>
        </p:txBody>
      </p:sp>
      <p:sp>
        <p:nvSpPr>
          <p:cNvPr id="1048720" name="Slide Number Placeholder 6"/>
          <p:cNvSpPr>
            <a:spLocks noGrp="1"/>
          </p:cNvSpPr>
          <p:nvPr>
            <p:ph type="sldNum" sz="quarter" idx="5"/>
          </p:nvPr>
        </p:nvSpPr>
        <p:spPr>
          <a:xfrm>
            <a:off x="3884613" y="8685213"/>
            <a:ext cx="2971800" cy="458787"/>
          </a:xfrm>
          <a:prstGeom prst="rect"/>
        </p:spPr>
        <p:txBody>
          <a:bodyPr anchor="b" bIns="45720" lIns="91440" rIns="91440" rtlCol="0" tIns="45720" vert="horz"/>
          <a:lstStyle>
            <a:lvl1pPr algn="r">
              <a:defRPr sz="1200"/>
            </a:lvl1pPr>
          </a:lstStyle>
          <a:p>
            <a:fld id="{CE5E9CC1-C706-0F49-92D6-E571CC5EEA8F}" type="slidenum">
              <a:rPr lang="en-US"/>
              <a:t>‹#›</a:t>
            </a:fld>
            <a:endParaRPr lang="en-US"/>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27" name=""/>
        <p:cNvGrpSpPr/>
        <p:nvPr/>
      </p:nvGrpSpPr>
      <p:grpSpPr>
        <a:xfrm>
          <a:off x="0" y="0"/>
          <a:ext cx="0" cy="0"/>
          <a:chOff x="0" y="0"/>
          <a:chExt cx="0" cy="0"/>
        </a:xfrm>
      </p:grpSpPr>
      <p:sp>
        <p:nvSpPr>
          <p:cNvPr id="1048581" name="Slide Image Placeholder 1"/>
          <p:cNvSpPr>
            <a:spLocks noChangeAspect="1" noRot="1" noGrp="1"/>
          </p:cNvSpPr>
          <p:nvPr>
            <p:ph type="sldImg"/>
          </p:nvPr>
        </p:nvSpPr>
        <p:spPr/>
      </p:sp>
      <p:sp>
        <p:nvSpPr>
          <p:cNvPr id="1048582" name="Notes Placeholder 2"/>
          <p:cNvSpPr>
            <a:spLocks noGrp="1"/>
          </p:cNvSpPr>
          <p:nvPr>
            <p:ph type="body" idx="1"/>
          </p:nvPr>
        </p:nvSpPr>
        <p:spPr/>
        <p:txBody>
          <a:bodyPr/>
          <a:p>
            <a:r>
              <a:rPr dirty="0" lang="en-US"/>
              <a:t/>
            </a:r>
            <a:endParaRPr dirty="0" lang="en-US"/>
          </a:p>
        </p:txBody>
      </p:sp>
      <p:sp>
        <p:nvSpPr>
          <p:cNvPr id="1048583" name="Slide Number Placeholder 3"/>
          <p:cNvSpPr>
            <a:spLocks noGrp="1"/>
          </p:cNvSpPr>
          <p:nvPr>
            <p:ph type="sldNum" sz="quarter" idx="10"/>
          </p:nvPr>
        </p:nvSpPr>
        <p:spPr/>
        <p:txBody>
          <a:bodyPr/>
          <a:p>
            <a:fld id="{F7021451-1387-4CA6-816F-3879F97B5CBC}" type="slidenum">
              <a:rPr lang="en-US"/>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63" name=""/>
        <p:cNvGrpSpPr/>
        <p:nvPr/>
      </p:nvGrpSpPr>
      <p:grpSpPr>
        <a:xfrm>
          <a:off x="0" y="0"/>
          <a:ext cx="0" cy="0"/>
          <a:chOff x="0" y="0"/>
          <a:chExt cx="0" cy="0"/>
        </a:xfrm>
      </p:grpSpPr>
      <p:sp>
        <p:nvSpPr>
          <p:cNvPr id="1048712" name="Slide Image Placeholder 1"/>
          <p:cNvSpPr>
            <a:spLocks noChangeAspect="1" noRot="1" noGrp="1"/>
          </p:cNvSpPr>
          <p:nvPr>
            <p:ph type="sldImg"/>
          </p:nvPr>
        </p:nvSpPr>
        <p:spPr/>
      </p:sp>
      <p:sp>
        <p:nvSpPr>
          <p:cNvPr id="1048713" name="Notes Placeholder 2"/>
          <p:cNvSpPr>
            <a:spLocks noGrp="1"/>
          </p:cNvSpPr>
          <p:nvPr>
            <p:ph type="body" idx="1"/>
          </p:nvPr>
        </p:nvSpPr>
        <p:spPr/>
        <p:txBody>
          <a:bodyPr/>
          <a:p>
            <a:r>
              <a:rPr dirty="0" lang="en-US"/>
              <a:t/>
            </a:r>
            <a:endParaRPr dirty="0" lang="en-US"/>
          </a:p>
        </p:txBody>
      </p:sp>
      <p:sp>
        <p:nvSpPr>
          <p:cNvPr id="1048714" name="Slide Number Placeholder 3"/>
          <p:cNvSpPr>
            <a:spLocks noGrp="1"/>
          </p:cNvSpPr>
          <p:nvPr>
            <p:ph type="sldNum" sz="quarter" idx="10"/>
          </p:nvPr>
        </p:nvSpPr>
        <p:spPr/>
        <p:txBody>
          <a:bodyPr/>
          <a:p>
            <a:fld id="{F7021451-1387-4CA6-816F-3879F97B5CBC}" type="slidenum">
              <a:rPr lang="en-US"/>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31" name=""/>
        <p:cNvGrpSpPr/>
        <p:nvPr/>
      </p:nvGrpSpPr>
      <p:grpSpPr>
        <a:xfrm>
          <a:off x="0" y="0"/>
          <a:ext cx="0" cy="0"/>
          <a:chOff x="0" y="0"/>
          <a:chExt cx="0" cy="0"/>
        </a:xfrm>
      </p:grpSpPr>
      <p:sp>
        <p:nvSpPr>
          <p:cNvPr id="1048598" name="Slide Image Placeholder 1"/>
          <p:cNvSpPr>
            <a:spLocks noChangeAspect="1" noRot="1" noGrp="1"/>
          </p:cNvSpPr>
          <p:nvPr>
            <p:ph type="sldImg"/>
          </p:nvPr>
        </p:nvSpPr>
        <p:spPr/>
      </p:sp>
      <p:sp>
        <p:nvSpPr>
          <p:cNvPr id="1048599" name="Notes Placeholder 2"/>
          <p:cNvSpPr>
            <a:spLocks noGrp="1"/>
          </p:cNvSpPr>
          <p:nvPr>
            <p:ph type="body" idx="1"/>
          </p:nvPr>
        </p:nvSpPr>
        <p:spPr/>
        <p:txBody>
          <a:bodyPr/>
          <a:p>
            <a:r>
              <a:rPr dirty="0" lang="en-US"/>
              <a:t/>
            </a:r>
            <a:endParaRPr dirty="0" lang="en-US"/>
          </a:p>
        </p:txBody>
      </p:sp>
      <p:sp>
        <p:nvSpPr>
          <p:cNvPr id="1048600" name="Slide Number Placeholder 3"/>
          <p:cNvSpPr>
            <a:spLocks noGrp="1"/>
          </p:cNvSpPr>
          <p:nvPr>
            <p:ph type="sldNum" sz="quarter" idx="10"/>
          </p:nvPr>
        </p:nvSpPr>
        <p:spPr/>
        <p:txBody>
          <a:bodyPr/>
          <a:p>
            <a:fld id="{F7021451-1387-4CA6-816F-3879F97B5CBC}" type="slidenum">
              <a:rPr lang="en-US"/>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35" name=""/>
        <p:cNvGrpSpPr/>
        <p:nvPr/>
      </p:nvGrpSpPr>
      <p:grpSpPr>
        <a:xfrm>
          <a:off x="0" y="0"/>
          <a:ext cx="0" cy="0"/>
          <a:chOff x="0" y="0"/>
          <a:chExt cx="0" cy="0"/>
        </a:xfrm>
      </p:grpSpPr>
      <p:sp>
        <p:nvSpPr>
          <p:cNvPr id="1048609" name="Slide Image Placeholder 1"/>
          <p:cNvSpPr>
            <a:spLocks noChangeAspect="1" noRot="1" noGrp="1"/>
          </p:cNvSpPr>
          <p:nvPr>
            <p:ph type="sldImg"/>
          </p:nvPr>
        </p:nvSpPr>
        <p:spPr/>
      </p:sp>
      <p:sp>
        <p:nvSpPr>
          <p:cNvPr id="1048610" name="Notes Placeholder 2"/>
          <p:cNvSpPr>
            <a:spLocks noGrp="1"/>
          </p:cNvSpPr>
          <p:nvPr>
            <p:ph type="body" idx="1"/>
          </p:nvPr>
        </p:nvSpPr>
        <p:spPr/>
        <p:txBody>
          <a:bodyPr/>
          <a:p>
            <a:r>
              <a:rPr dirty="0" lang="en-US"/>
              <a:t/>
            </a:r>
            <a:endParaRPr dirty="0" lang="en-US"/>
          </a:p>
        </p:txBody>
      </p:sp>
      <p:sp>
        <p:nvSpPr>
          <p:cNvPr id="1048611" name="Slide Number Placeholder 3"/>
          <p:cNvSpPr>
            <a:spLocks noGrp="1"/>
          </p:cNvSpPr>
          <p:nvPr>
            <p:ph type="sldNum" sz="quarter" idx="10"/>
          </p:nvPr>
        </p:nvSpPr>
        <p:spPr/>
        <p:txBody>
          <a:bodyPr/>
          <a:p>
            <a:fld id="{F7021451-1387-4CA6-816F-3879F97B5CBC}"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39" name=""/>
        <p:cNvGrpSpPr/>
        <p:nvPr/>
      </p:nvGrpSpPr>
      <p:grpSpPr>
        <a:xfrm>
          <a:off x="0" y="0"/>
          <a:ext cx="0" cy="0"/>
          <a:chOff x="0" y="0"/>
          <a:chExt cx="0" cy="0"/>
        </a:xfrm>
      </p:grpSpPr>
      <p:sp>
        <p:nvSpPr>
          <p:cNvPr id="1048626" name="Slide Image Placeholder 1"/>
          <p:cNvSpPr>
            <a:spLocks noChangeAspect="1" noRot="1" noGrp="1"/>
          </p:cNvSpPr>
          <p:nvPr>
            <p:ph type="sldImg"/>
          </p:nvPr>
        </p:nvSpPr>
        <p:spPr/>
      </p:sp>
      <p:sp>
        <p:nvSpPr>
          <p:cNvPr id="1048627" name="Notes Placeholder 2"/>
          <p:cNvSpPr>
            <a:spLocks noGrp="1"/>
          </p:cNvSpPr>
          <p:nvPr>
            <p:ph type="body" idx="1"/>
          </p:nvPr>
        </p:nvSpPr>
        <p:spPr/>
        <p:txBody>
          <a:bodyPr/>
          <a:p>
            <a:r>
              <a:rPr dirty="0" lang="en-US"/>
              <a:t/>
            </a:r>
            <a:endParaRPr dirty="0" lang="en-US"/>
          </a:p>
        </p:txBody>
      </p:sp>
      <p:sp>
        <p:nvSpPr>
          <p:cNvPr id="1048628" name="Slide Number Placeholder 3"/>
          <p:cNvSpPr>
            <a:spLocks noGrp="1"/>
          </p:cNvSpPr>
          <p:nvPr>
            <p:ph type="sldNum" sz="quarter" idx="10"/>
          </p:nvPr>
        </p:nvSpPr>
        <p:spPr/>
        <p:txBody>
          <a:bodyPr/>
          <a:p>
            <a:fld id="{F7021451-1387-4CA6-816F-3879F97B5CBC}"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43" name=""/>
        <p:cNvGrpSpPr/>
        <p:nvPr/>
      </p:nvGrpSpPr>
      <p:grpSpPr>
        <a:xfrm>
          <a:off x="0" y="0"/>
          <a:ext cx="0" cy="0"/>
          <a:chOff x="0" y="0"/>
          <a:chExt cx="0" cy="0"/>
        </a:xfrm>
      </p:grpSpPr>
      <p:sp>
        <p:nvSpPr>
          <p:cNvPr id="1048647" name="Slide Image Placeholder 1"/>
          <p:cNvSpPr>
            <a:spLocks noChangeAspect="1" noRot="1" noGrp="1"/>
          </p:cNvSpPr>
          <p:nvPr>
            <p:ph type="sldImg"/>
          </p:nvPr>
        </p:nvSpPr>
        <p:spPr/>
      </p:sp>
      <p:sp>
        <p:nvSpPr>
          <p:cNvPr id="1048648" name="Notes Placeholder 2"/>
          <p:cNvSpPr>
            <a:spLocks noGrp="1"/>
          </p:cNvSpPr>
          <p:nvPr>
            <p:ph type="body" idx="1"/>
          </p:nvPr>
        </p:nvSpPr>
        <p:spPr/>
        <p:txBody>
          <a:bodyPr/>
          <a:p>
            <a:r>
              <a:rPr dirty="0" lang="en-US"/>
              <a:t/>
            </a:r>
            <a:endParaRPr dirty="0" lang="en-US"/>
          </a:p>
        </p:txBody>
      </p:sp>
      <p:sp>
        <p:nvSpPr>
          <p:cNvPr id="1048649" name="Slide Number Placeholder 3"/>
          <p:cNvSpPr>
            <a:spLocks noGrp="1"/>
          </p:cNvSpPr>
          <p:nvPr>
            <p:ph type="sldNum" sz="quarter" idx="10"/>
          </p:nvPr>
        </p:nvSpPr>
        <p:spPr/>
        <p:txBody>
          <a:bodyPr/>
          <a:p>
            <a:fld id="{F7021451-1387-4CA6-816F-3879F97B5CBC}"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47" name=""/>
        <p:cNvGrpSpPr/>
        <p:nvPr/>
      </p:nvGrpSpPr>
      <p:grpSpPr>
        <a:xfrm>
          <a:off x="0" y="0"/>
          <a:ext cx="0" cy="0"/>
          <a:chOff x="0" y="0"/>
          <a:chExt cx="0" cy="0"/>
        </a:xfrm>
      </p:grpSpPr>
      <p:sp>
        <p:nvSpPr>
          <p:cNvPr id="1048658" name="Slide Image Placeholder 1"/>
          <p:cNvSpPr>
            <a:spLocks noChangeAspect="1" noRot="1" noGrp="1"/>
          </p:cNvSpPr>
          <p:nvPr>
            <p:ph type="sldImg"/>
          </p:nvPr>
        </p:nvSpPr>
        <p:spPr/>
      </p:sp>
      <p:sp>
        <p:nvSpPr>
          <p:cNvPr id="1048659" name="Notes Placeholder 2"/>
          <p:cNvSpPr>
            <a:spLocks noGrp="1"/>
          </p:cNvSpPr>
          <p:nvPr>
            <p:ph type="body" idx="1"/>
          </p:nvPr>
        </p:nvSpPr>
        <p:spPr/>
        <p:txBody>
          <a:bodyPr/>
          <a:p>
            <a:r>
              <a:rPr dirty="0" lang="en-US"/>
              <a:t/>
            </a:r>
            <a:endParaRPr dirty="0" lang="en-US"/>
          </a:p>
        </p:txBody>
      </p:sp>
      <p:sp>
        <p:nvSpPr>
          <p:cNvPr id="1048660" name="Slide Number Placeholder 3"/>
          <p:cNvSpPr>
            <a:spLocks noGrp="1"/>
          </p:cNvSpPr>
          <p:nvPr>
            <p:ph type="sldNum" sz="quarter" idx="10"/>
          </p:nvPr>
        </p:nvSpPr>
        <p:spPr/>
        <p:txBody>
          <a:bodyPr/>
          <a:p>
            <a:fld id="{F7021451-1387-4CA6-816F-3879F97B5CBC}"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51" name=""/>
        <p:cNvGrpSpPr/>
        <p:nvPr/>
      </p:nvGrpSpPr>
      <p:grpSpPr>
        <a:xfrm>
          <a:off x="0" y="0"/>
          <a:ext cx="0" cy="0"/>
          <a:chOff x="0" y="0"/>
          <a:chExt cx="0" cy="0"/>
        </a:xfrm>
      </p:grpSpPr>
      <p:sp>
        <p:nvSpPr>
          <p:cNvPr id="1048669" name="Slide Image Placeholder 1"/>
          <p:cNvSpPr>
            <a:spLocks noChangeAspect="1" noRot="1" noGrp="1"/>
          </p:cNvSpPr>
          <p:nvPr>
            <p:ph type="sldImg"/>
          </p:nvPr>
        </p:nvSpPr>
        <p:spPr/>
      </p:sp>
      <p:sp>
        <p:nvSpPr>
          <p:cNvPr id="1048670" name="Notes Placeholder 2"/>
          <p:cNvSpPr>
            <a:spLocks noGrp="1"/>
          </p:cNvSpPr>
          <p:nvPr>
            <p:ph type="body" idx="1"/>
          </p:nvPr>
        </p:nvSpPr>
        <p:spPr/>
        <p:txBody>
          <a:bodyPr/>
          <a:p>
            <a:r>
              <a:rPr dirty="0" lang="en-US"/>
              <a:t/>
            </a:r>
            <a:endParaRPr dirty="0" lang="en-US"/>
          </a:p>
        </p:txBody>
      </p:sp>
      <p:sp>
        <p:nvSpPr>
          <p:cNvPr id="1048671" name="Slide Number Placeholder 3"/>
          <p:cNvSpPr>
            <a:spLocks noGrp="1"/>
          </p:cNvSpPr>
          <p:nvPr>
            <p:ph type="sldNum" sz="quarter" idx="10"/>
          </p:nvPr>
        </p:nvSpPr>
        <p:spPr/>
        <p:txBody>
          <a:bodyPr/>
          <a:p>
            <a:fld id="{F7021451-1387-4CA6-816F-3879F97B5CBC}"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sp>
        <p:nvSpPr>
          <p:cNvPr id="1048684" name="Slide Image Placeholder 1"/>
          <p:cNvSpPr>
            <a:spLocks noChangeAspect="1" noRot="1" noGrp="1"/>
          </p:cNvSpPr>
          <p:nvPr>
            <p:ph type="sldImg"/>
          </p:nvPr>
        </p:nvSpPr>
        <p:spPr/>
      </p:sp>
      <p:sp>
        <p:nvSpPr>
          <p:cNvPr id="1048685" name="Notes Placeholder 2"/>
          <p:cNvSpPr>
            <a:spLocks noGrp="1"/>
          </p:cNvSpPr>
          <p:nvPr>
            <p:ph type="body" idx="1"/>
          </p:nvPr>
        </p:nvSpPr>
        <p:spPr/>
        <p:txBody>
          <a:bodyPr/>
          <a:p>
            <a:r>
              <a:rPr dirty="0" lang="en-US"/>
              <a:t/>
            </a:r>
            <a:endParaRPr dirty="0" lang="en-US"/>
          </a:p>
        </p:txBody>
      </p:sp>
      <p:sp>
        <p:nvSpPr>
          <p:cNvPr id="1048686" name="Slide Number Placeholder 3"/>
          <p:cNvSpPr>
            <a:spLocks noGrp="1"/>
          </p:cNvSpPr>
          <p:nvPr>
            <p:ph type="sldNum" sz="quarter" idx="10"/>
          </p:nvPr>
        </p:nvSpPr>
        <p:spPr/>
        <p:txBody>
          <a:bodyPr/>
          <a:p>
            <a:fld id="{F7021451-1387-4CA6-816F-3879F97B5CBC}"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59" name=""/>
        <p:cNvGrpSpPr/>
        <p:nvPr/>
      </p:nvGrpSpPr>
      <p:grpSpPr>
        <a:xfrm>
          <a:off x="0" y="0"/>
          <a:ext cx="0" cy="0"/>
          <a:chOff x="0" y="0"/>
          <a:chExt cx="0" cy="0"/>
        </a:xfrm>
      </p:grpSpPr>
      <p:sp>
        <p:nvSpPr>
          <p:cNvPr id="1048695" name="Slide Image Placeholder 1"/>
          <p:cNvSpPr>
            <a:spLocks noChangeAspect="1" noRot="1" noGrp="1"/>
          </p:cNvSpPr>
          <p:nvPr>
            <p:ph type="sldImg"/>
          </p:nvPr>
        </p:nvSpPr>
        <p:spPr/>
      </p:sp>
      <p:sp>
        <p:nvSpPr>
          <p:cNvPr id="1048696" name="Notes Placeholder 2"/>
          <p:cNvSpPr>
            <a:spLocks noGrp="1"/>
          </p:cNvSpPr>
          <p:nvPr>
            <p:ph type="body" idx="1"/>
          </p:nvPr>
        </p:nvSpPr>
        <p:spPr/>
        <p:txBody>
          <a:bodyPr/>
          <a:p>
            <a:r>
              <a:rPr dirty="0" lang="en-US"/>
              <a:t/>
            </a:r>
            <a:endParaRPr dirty="0" lang="en-US"/>
          </a:p>
        </p:txBody>
      </p:sp>
      <p:sp>
        <p:nvSpPr>
          <p:cNvPr id="1048697" name="Slide Number Placeholder 3"/>
          <p:cNvSpPr>
            <a:spLocks noGrp="1"/>
          </p:cNvSpPr>
          <p:nvPr>
            <p:ph type="sldNum" sz="quarter" idx="10"/>
          </p:nvPr>
        </p:nvSpPr>
        <p:spPr/>
        <p:txBody>
          <a:bodyPr/>
          <a:p>
            <a:fld id="{F7021451-1387-4CA6-816F-3879F97B5CBC}"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hyperlink" Target="https://gamma.app/?utm_source=made-with-gamma" TargetMode="External"/><Relationship Id="rId3" Type="http://schemas.openxmlformats.org/officeDocument/2006/relationships/image" Target="../media/image18.png"/><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image" Target="../media/image19.png"/><Relationship Id="rId2" Type="http://schemas.openxmlformats.org/officeDocument/2006/relationships/hyperlink" Target="https://gamma.app/?utm_source=made-with-gamma" TargetMode="External"/><Relationship Id="rId3" Type="http://schemas.openxmlformats.org/officeDocument/2006/relationships/image" Target="../media/image20.pn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hyperlink" Target="https://gamma.app/?utm_source=made-with-gamma" TargetMode="External"/><Relationship Id="rId3" Type="http://schemas.openxmlformats.org/officeDocument/2006/relationships/image" Target="../media/image2.png"/><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hyperlink" Target="https://gamma.app/?utm_source=made-with-gamma" TargetMode="External"/><Relationship Id="rId3" Type="http://schemas.openxmlformats.org/officeDocument/2006/relationships/image" Target="../media/image4.png"/><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hyperlink" Target="https://gamma.app/?utm_source=made-with-gamma" TargetMode="External"/><Relationship Id="rId3" Type="http://schemas.openxmlformats.org/officeDocument/2006/relationships/image" Target="../media/image6.png"/><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hyperlink" Target="https://gamma.app/?utm_source=made-with-gamma" TargetMode="External"/><Relationship Id="rId3" Type="http://schemas.openxmlformats.org/officeDocument/2006/relationships/image" Target="../media/image8.png"/><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hyperlink" Target="https://gamma.app/?utm_source=made-with-gamma" TargetMode="External"/><Relationship Id="rId3" Type="http://schemas.openxmlformats.org/officeDocument/2006/relationships/image" Target="../media/image10.png"/><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hyperlink" Target="https://gamma.app/?utm_source=made-with-gamma" TargetMode="External"/><Relationship Id="rId3" Type="http://schemas.openxmlformats.org/officeDocument/2006/relationships/image" Target="../media/image12.png"/><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hyperlink" Target="https://gamma.app/?utm_source=made-with-gamma" TargetMode="External"/><Relationship Id="rId3" Type="http://schemas.openxmlformats.org/officeDocument/2006/relationships/image" Target="../media/image14.png"/><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hyperlink" Target="https://gamma.app/?utm_source=made-with-gamma" TargetMode="External"/><Relationship Id="rId3" Type="http://schemas.openxmlformats.org/officeDocument/2006/relationships/image" Target="../media/image16.png"/><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64"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56" name=""/>
        <p:cNvGrpSpPr/>
        <p:nvPr/>
      </p:nvGrpSpPr>
      <p:grpSpPr>
        <a:xfrm>
          <a:off x="0" y="0"/>
          <a:ext cx="0" cy="0"/>
          <a:chOff x="0" y="0"/>
          <a:chExt cx="0" cy="0"/>
        </a:xfrm>
      </p:grpSpPr>
      <p:pic>
        <p:nvPicPr>
          <p:cNvPr id="2097182"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687" name="Shape 0"/>
          <p:cNvSpPr/>
          <p:nvPr/>
        </p:nvSpPr>
        <p:spPr>
          <a:xfrm>
            <a:off x="0" y="0"/>
            <a:ext cx="14630400" cy="8229600"/>
          </a:xfrm>
          <a:prstGeom prst="rect"/>
          <a:solidFill>
            <a:srgbClr val="F9F9FF">
              <a:alpha val="95000"/>
            </a:srgbClr>
          </a:solidFill>
        </p:spPr>
      </p:sp>
      <p:pic>
        <p:nvPicPr>
          <p:cNvPr id="2097183" name="Image 1" descr="preencoded.png">
            <a:hlinkClick r:id="rId2" tooltip=""/>
          </p:cNvPr>
          <p:cNvPicPr>
            <a:picLocks noChangeAspect="1"/>
          </p:cNvPicPr>
          <p:nvPr/>
        </p:nvPicPr>
        <p:blipFill>
          <a:blip xmlns:r="http://schemas.openxmlformats.org/officeDocument/2006/relationships" r:embed="rId3"/>
          <a:stretch>
            <a:fillRect/>
          </a:stretch>
        </p:blipFill>
        <p:spPr>
          <a:xfrm>
            <a:off x="12839215" y="7749540"/>
            <a:ext cx="1722605" cy="411480"/>
          </a:xfrm>
          <a:prstGeom prst="rec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60" name=""/>
        <p:cNvGrpSpPr/>
        <p:nvPr/>
      </p:nvGrpSpPr>
      <p:grpSpPr>
        <a:xfrm>
          <a:off x="0" y="0"/>
          <a:ext cx="0" cy="0"/>
          <a:chOff x="0" y="0"/>
          <a:chExt cx="0" cy="0"/>
        </a:xfrm>
      </p:grpSpPr>
      <p:pic>
        <p:nvPicPr>
          <p:cNvPr id="2097184"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698" name="Shape 0"/>
          <p:cNvSpPr/>
          <p:nvPr/>
        </p:nvSpPr>
        <p:spPr>
          <a:xfrm>
            <a:off x="0" y="0"/>
            <a:ext cx="14630400" cy="8229600"/>
          </a:xfrm>
          <a:prstGeom prst="rect"/>
          <a:solidFill>
            <a:srgbClr val="F9F9FF">
              <a:alpha val="95000"/>
            </a:srgbClr>
          </a:solidFill>
        </p:spPr>
      </p:sp>
      <p:pic>
        <p:nvPicPr>
          <p:cNvPr id="2097185" name="Image 1" descr="preencoded.png">
            <a:hlinkClick r:id="rId2" tooltip=""/>
          </p:cNvPr>
          <p:cNvPicPr>
            <a:picLocks noChangeAspect="1"/>
          </p:cNvPicPr>
          <p:nvPr/>
        </p:nvPicPr>
        <p:blipFill>
          <a:blip xmlns:r="http://schemas.openxmlformats.org/officeDocument/2006/relationships" r:embed="rId3"/>
          <a:stretch>
            <a:fillRect/>
          </a:stretch>
        </p:blipFill>
        <p:spPr>
          <a:xfrm>
            <a:off x="12839215" y="7749540"/>
            <a:ext cx="1722605" cy="411480"/>
          </a:xfrm>
          <a:prstGeom prst="rec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24" name=""/>
        <p:cNvGrpSpPr/>
        <p:nvPr/>
      </p:nvGrpSpPr>
      <p:grpSpPr>
        <a:xfrm>
          <a:off x="0" y="0"/>
          <a:ext cx="0" cy="0"/>
          <a:chOff x="0" y="0"/>
          <a:chExt cx="0" cy="0"/>
        </a:xfrm>
      </p:grpSpPr>
      <p:pic>
        <p:nvPicPr>
          <p:cNvPr id="2097152"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576" name="Shape 0"/>
          <p:cNvSpPr/>
          <p:nvPr/>
        </p:nvSpPr>
        <p:spPr>
          <a:xfrm>
            <a:off x="0" y="0"/>
            <a:ext cx="14630400" cy="8229600"/>
          </a:xfrm>
          <a:prstGeom prst="rect"/>
          <a:solidFill>
            <a:srgbClr val="F9F9FF">
              <a:alpha val="95000"/>
            </a:srgbClr>
          </a:solidFill>
        </p:spPr>
      </p:sp>
      <p:pic>
        <p:nvPicPr>
          <p:cNvPr id="2097153" name="Image 1" descr="preencoded.png">
            <a:hlinkClick r:id="rId2" tooltip=""/>
          </p:cNvPr>
          <p:cNvPicPr>
            <a:picLocks noChangeAspect="1"/>
          </p:cNvPicPr>
          <p:nvPr/>
        </p:nvPicPr>
        <p:blipFill>
          <a:blip xmlns:r="http://schemas.openxmlformats.org/officeDocument/2006/relationships" r:embed="rId3"/>
          <a:stretch>
            <a:fillRect/>
          </a:stretch>
        </p:blipFill>
        <p:spPr>
          <a:xfrm>
            <a:off x="12839215" y="7749540"/>
            <a:ext cx="1722605" cy="411480"/>
          </a:xfrm>
          <a:prstGeom prst="rec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28" name=""/>
        <p:cNvGrpSpPr/>
        <p:nvPr/>
      </p:nvGrpSpPr>
      <p:grpSpPr>
        <a:xfrm>
          <a:off x="0" y="0"/>
          <a:ext cx="0" cy="0"/>
          <a:chOff x="0" y="0"/>
          <a:chExt cx="0" cy="0"/>
        </a:xfrm>
      </p:grpSpPr>
      <p:pic>
        <p:nvPicPr>
          <p:cNvPr id="2097156"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584" name="Shape 0"/>
          <p:cNvSpPr/>
          <p:nvPr/>
        </p:nvSpPr>
        <p:spPr>
          <a:xfrm>
            <a:off x="0" y="0"/>
            <a:ext cx="14630400" cy="8229600"/>
          </a:xfrm>
          <a:prstGeom prst="rect"/>
          <a:solidFill>
            <a:srgbClr val="F9F9FF">
              <a:alpha val="95000"/>
            </a:srgbClr>
          </a:solidFill>
        </p:spPr>
      </p:sp>
      <p:pic>
        <p:nvPicPr>
          <p:cNvPr id="2097157" name="Image 1" descr="preencoded.png">
            <a:hlinkClick r:id="rId2" tooltip=""/>
          </p:cNvPr>
          <p:cNvPicPr>
            <a:picLocks noChangeAspect="1"/>
          </p:cNvPicPr>
          <p:nvPr/>
        </p:nvPicPr>
        <p:blipFill>
          <a:blip xmlns:r="http://schemas.openxmlformats.org/officeDocument/2006/relationships" r:embed="rId3"/>
          <a:stretch>
            <a:fillRect/>
          </a:stretch>
        </p:blipFill>
        <p:spPr>
          <a:xfrm>
            <a:off x="12839215" y="7749540"/>
            <a:ext cx="1722605" cy="411480"/>
          </a:xfrm>
          <a:prstGeom prst="rec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32" name=""/>
        <p:cNvGrpSpPr/>
        <p:nvPr/>
      </p:nvGrpSpPr>
      <p:grpSpPr>
        <a:xfrm>
          <a:off x="0" y="0"/>
          <a:ext cx="0" cy="0"/>
          <a:chOff x="0" y="0"/>
          <a:chExt cx="0" cy="0"/>
        </a:xfrm>
      </p:grpSpPr>
      <p:pic>
        <p:nvPicPr>
          <p:cNvPr id="2097159"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601" name="Shape 0"/>
          <p:cNvSpPr/>
          <p:nvPr/>
        </p:nvSpPr>
        <p:spPr>
          <a:xfrm>
            <a:off x="0" y="0"/>
            <a:ext cx="14630400" cy="8229600"/>
          </a:xfrm>
          <a:prstGeom prst="rect"/>
          <a:solidFill>
            <a:srgbClr val="F9F9FF">
              <a:alpha val="95000"/>
            </a:srgbClr>
          </a:solidFill>
        </p:spPr>
      </p:sp>
      <p:pic>
        <p:nvPicPr>
          <p:cNvPr id="2097160" name="Image 1" descr="preencoded.png">
            <a:hlinkClick r:id="rId2" tooltip=""/>
          </p:cNvPr>
          <p:cNvPicPr>
            <a:picLocks noChangeAspect="1"/>
          </p:cNvPicPr>
          <p:nvPr/>
        </p:nvPicPr>
        <p:blipFill>
          <a:blip xmlns:r="http://schemas.openxmlformats.org/officeDocument/2006/relationships" r:embed="rId3"/>
          <a:stretch>
            <a:fillRect/>
          </a:stretch>
        </p:blipFill>
        <p:spPr>
          <a:xfrm>
            <a:off x="12839215" y="7749540"/>
            <a:ext cx="1722605" cy="411480"/>
          </a:xfrm>
          <a:prstGeom prst="rec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36" name=""/>
        <p:cNvGrpSpPr/>
        <p:nvPr/>
      </p:nvGrpSpPr>
      <p:grpSpPr>
        <a:xfrm>
          <a:off x="0" y="0"/>
          <a:ext cx="0" cy="0"/>
          <a:chOff x="0" y="0"/>
          <a:chExt cx="0" cy="0"/>
        </a:xfrm>
      </p:grpSpPr>
      <p:pic>
        <p:nvPicPr>
          <p:cNvPr id="2097161"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612" name="Shape 0"/>
          <p:cNvSpPr/>
          <p:nvPr/>
        </p:nvSpPr>
        <p:spPr>
          <a:xfrm>
            <a:off x="0" y="0"/>
            <a:ext cx="14630400" cy="8229600"/>
          </a:xfrm>
          <a:prstGeom prst="rect"/>
          <a:solidFill>
            <a:srgbClr val="F9F9FF">
              <a:alpha val="95000"/>
            </a:srgbClr>
          </a:solidFill>
        </p:spPr>
      </p:sp>
      <p:pic>
        <p:nvPicPr>
          <p:cNvPr id="2097162" name="Image 1" descr="preencoded.png">
            <a:hlinkClick r:id="rId2" tooltip=""/>
          </p:cNvPr>
          <p:cNvPicPr>
            <a:picLocks noChangeAspect="1"/>
          </p:cNvPicPr>
          <p:nvPr/>
        </p:nvPicPr>
        <p:blipFill>
          <a:blip xmlns:r="http://schemas.openxmlformats.org/officeDocument/2006/relationships" r:embed="rId3"/>
          <a:stretch>
            <a:fillRect/>
          </a:stretch>
        </p:blipFill>
        <p:spPr>
          <a:xfrm>
            <a:off x="12839215" y="7749540"/>
            <a:ext cx="1722605" cy="411480"/>
          </a:xfrm>
          <a:prstGeom prst="rec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40" name=""/>
        <p:cNvGrpSpPr/>
        <p:nvPr/>
      </p:nvGrpSpPr>
      <p:grpSpPr>
        <a:xfrm>
          <a:off x="0" y="0"/>
          <a:ext cx="0" cy="0"/>
          <a:chOff x="0" y="0"/>
          <a:chExt cx="0" cy="0"/>
        </a:xfrm>
      </p:grpSpPr>
      <p:pic>
        <p:nvPicPr>
          <p:cNvPr id="2097164"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629" name="Shape 0"/>
          <p:cNvSpPr/>
          <p:nvPr/>
        </p:nvSpPr>
        <p:spPr>
          <a:xfrm>
            <a:off x="0" y="0"/>
            <a:ext cx="14630400" cy="8229600"/>
          </a:xfrm>
          <a:prstGeom prst="rect"/>
          <a:solidFill>
            <a:srgbClr val="F9F9FF">
              <a:alpha val="95000"/>
            </a:srgbClr>
          </a:solidFill>
        </p:spPr>
      </p:sp>
      <p:pic>
        <p:nvPicPr>
          <p:cNvPr id="2097165" name="Image 1" descr="preencoded.png">
            <a:hlinkClick r:id="rId2" tooltip=""/>
          </p:cNvPr>
          <p:cNvPicPr>
            <a:picLocks noChangeAspect="1"/>
          </p:cNvPicPr>
          <p:nvPr/>
        </p:nvPicPr>
        <p:blipFill>
          <a:blip xmlns:r="http://schemas.openxmlformats.org/officeDocument/2006/relationships" r:embed="rId3"/>
          <a:stretch>
            <a:fillRect/>
          </a:stretch>
        </p:blipFill>
        <p:spPr>
          <a:xfrm>
            <a:off x="12839215" y="7749540"/>
            <a:ext cx="1722605" cy="411480"/>
          </a:xfrm>
          <a:prstGeom prst="rec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44" name=""/>
        <p:cNvGrpSpPr/>
        <p:nvPr/>
      </p:nvGrpSpPr>
      <p:grpSpPr>
        <a:xfrm>
          <a:off x="0" y="0"/>
          <a:ext cx="0" cy="0"/>
          <a:chOff x="0" y="0"/>
          <a:chExt cx="0" cy="0"/>
        </a:xfrm>
      </p:grpSpPr>
      <p:pic>
        <p:nvPicPr>
          <p:cNvPr id="2097167"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650" name="Shape 0"/>
          <p:cNvSpPr/>
          <p:nvPr/>
        </p:nvSpPr>
        <p:spPr>
          <a:xfrm>
            <a:off x="0" y="0"/>
            <a:ext cx="14630400" cy="8229600"/>
          </a:xfrm>
          <a:prstGeom prst="rect"/>
          <a:solidFill>
            <a:srgbClr val="F9F9FF">
              <a:alpha val="95000"/>
            </a:srgbClr>
          </a:solidFill>
        </p:spPr>
      </p:sp>
      <p:pic>
        <p:nvPicPr>
          <p:cNvPr id="2097168" name="Image 1" descr="preencoded.png">
            <a:hlinkClick r:id="rId2" tooltip=""/>
          </p:cNvPr>
          <p:cNvPicPr>
            <a:picLocks noChangeAspect="1"/>
          </p:cNvPicPr>
          <p:nvPr/>
        </p:nvPicPr>
        <p:blipFill>
          <a:blip xmlns:r="http://schemas.openxmlformats.org/officeDocument/2006/relationships" r:embed="rId3"/>
          <a:stretch>
            <a:fillRect/>
          </a:stretch>
        </p:blipFill>
        <p:spPr>
          <a:xfrm>
            <a:off x="12839215" y="7749540"/>
            <a:ext cx="1722605" cy="411480"/>
          </a:xfrm>
          <a:prstGeom prst="rec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48" name=""/>
        <p:cNvGrpSpPr/>
        <p:nvPr/>
      </p:nvGrpSpPr>
      <p:grpSpPr>
        <a:xfrm>
          <a:off x="0" y="0"/>
          <a:ext cx="0" cy="0"/>
          <a:chOff x="0" y="0"/>
          <a:chExt cx="0" cy="0"/>
        </a:xfrm>
      </p:grpSpPr>
      <p:pic>
        <p:nvPicPr>
          <p:cNvPr id="2097173"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661" name="Shape 0"/>
          <p:cNvSpPr/>
          <p:nvPr/>
        </p:nvSpPr>
        <p:spPr>
          <a:xfrm>
            <a:off x="0" y="0"/>
            <a:ext cx="14630400" cy="8229600"/>
          </a:xfrm>
          <a:prstGeom prst="rect"/>
          <a:solidFill>
            <a:srgbClr val="F9F9FF">
              <a:alpha val="95000"/>
            </a:srgbClr>
          </a:solidFill>
        </p:spPr>
      </p:sp>
      <p:pic>
        <p:nvPicPr>
          <p:cNvPr id="2097174" name="Image 1" descr="preencoded.png">
            <a:hlinkClick r:id="rId2" tooltip=""/>
          </p:cNvPr>
          <p:cNvPicPr>
            <a:picLocks noChangeAspect="1"/>
          </p:cNvPicPr>
          <p:nvPr/>
        </p:nvPicPr>
        <p:blipFill>
          <a:blip xmlns:r="http://schemas.openxmlformats.org/officeDocument/2006/relationships" r:embed="rId3"/>
          <a:stretch>
            <a:fillRect/>
          </a:stretch>
        </p:blipFill>
        <p:spPr>
          <a:xfrm>
            <a:off x="12839215" y="7749540"/>
            <a:ext cx="1722605" cy="411480"/>
          </a:xfrm>
          <a:prstGeom prst="rec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52" name=""/>
        <p:cNvGrpSpPr/>
        <p:nvPr/>
      </p:nvGrpSpPr>
      <p:grpSpPr>
        <a:xfrm>
          <a:off x="0" y="0"/>
          <a:ext cx="0" cy="0"/>
          <a:chOff x="0" y="0"/>
          <a:chExt cx="0" cy="0"/>
        </a:xfrm>
      </p:grpSpPr>
      <p:pic>
        <p:nvPicPr>
          <p:cNvPr id="2097179"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672" name="Shape 0"/>
          <p:cNvSpPr/>
          <p:nvPr/>
        </p:nvSpPr>
        <p:spPr>
          <a:xfrm>
            <a:off x="0" y="0"/>
            <a:ext cx="14630400" cy="8229600"/>
          </a:xfrm>
          <a:prstGeom prst="rect"/>
          <a:solidFill>
            <a:srgbClr val="F9F9FF">
              <a:alpha val="95000"/>
            </a:srgbClr>
          </a:solidFill>
        </p:spPr>
      </p:sp>
      <p:pic>
        <p:nvPicPr>
          <p:cNvPr id="2097180" name="Image 1" descr="preencoded.png">
            <a:hlinkClick r:id="rId2" tooltip=""/>
          </p:cNvPr>
          <p:cNvPicPr>
            <a:picLocks noChangeAspect="1"/>
          </p:cNvPicPr>
          <p:nvPr/>
        </p:nvPicPr>
        <p:blipFill>
          <a:blip xmlns:r="http://schemas.openxmlformats.org/officeDocument/2006/relationships" r:embed="rId3"/>
          <a:stretch>
            <a:fillRect/>
          </a:stretch>
        </p:blipFill>
        <p:spPr>
          <a:xfrm>
            <a:off x="12839215" y="7749540"/>
            <a:ext cx="1722605" cy="411480"/>
          </a:xfrm>
          <a:prstGeom prst="rect"/>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2" name=""/>
        <p:cNvGrpSpPr/>
        <p:nvPr/>
      </p:nvGrpSpPr>
      <p:grpSpPr>
        <a:xfrm>
          <a:off x="0" y="0"/>
          <a:ext cx="0" cy="0"/>
          <a:chOff x="0" y="0"/>
          <a:chExt cx="0" cy="0"/>
        </a:xfrm>
      </p:grpSpPr>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lvl1pPr algn="ctr" defTabSz="914400" eaLnBrk="1" hangingPunct="1" latinLnBrk="0" rtl="0">
        <a:spcBef>
          <a:spcPct val="0"/>
        </a:spcBef>
        <a:buNone/>
        <a:defRPr sz="4400" kern="1200">
          <a:solidFill>
            <a:schemeClr val="tx1"/>
          </a:solidFill>
          <a:latin typeface="+mj-lt"/>
          <a:ea typeface="+mj-ea"/>
          <a:cs typeface="+mj-cs"/>
        </a:defRPr>
      </a:lvl1pPr>
    </p:titleStyle>
    <p:bodyStyle>
      <a:lvl1pPr algn="l" defTabSz="914400" eaLnBrk="1" hangingPunct="1" indent="-342900" latinLnBrk="0" marL="342900" rtl="0">
        <a:spcBef>
          <a:spcPct val="20000"/>
        </a:spcBef>
        <a:buFont typeface="Arial" pitchFamily="34" charset="0"/>
        <a:buChar char="•"/>
        <a:defRPr sz="3200" kern="1200">
          <a:solidFill>
            <a:schemeClr val="tx1"/>
          </a:solidFill>
          <a:latin typeface="+mn-lt"/>
          <a:ea typeface="+mn-ea"/>
          <a:cs typeface="+mn-cs"/>
        </a:defRPr>
      </a:lvl1pPr>
      <a:lvl2pPr algn="l" defTabSz="914400" eaLnBrk="1" hangingPunct="1" indent="-285750" latinLnBrk="0" marL="742950" rtl="0">
        <a:spcBef>
          <a:spcPct val="20000"/>
        </a:spcBef>
        <a:buFont typeface="Arial" pitchFamily="34" charset="0"/>
        <a:buChar char="–"/>
        <a:defRPr sz="2800" kern="1200">
          <a:solidFill>
            <a:schemeClr val="tx1"/>
          </a:solidFill>
          <a:latin typeface="+mn-lt"/>
          <a:ea typeface="+mn-ea"/>
          <a:cs typeface="+mn-cs"/>
        </a:defRPr>
      </a:lvl2pPr>
      <a:lvl3pPr algn="l" defTabSz="914400" eaLnBrk="1" hangingPunct="1" indent="-228600" latinLnBrk="0" marL="1143000" rtl="0">
        <a:spcBef>
          <a:spcPct val="20000"/>
        </a:spcBef>
        <a:buFont typeface="Arial" pitchFamily="34" charset="0"/>
        <a:buChar char="•"/>
        <a:defRPr sz="2400" kern="1200">
          <a:solidFill>
            <a:schemeClr val="tx1"/>
          </a:solidFill>
          <a:latin typeface="+mn-lt"/>
          <a:ea typeface="+mn-ea"/>
          <a:cs typeface="+mn-cs"/>
        </a:defRPr>
      </a:lvl3pPr>
      <a:lvl4pPr algn="l" defTabSz="914400" eaLnBrk="1" hangingPunct="1" indent="-228600" latinLnBrk="0" marL="1600200" rtl="0">
        <a:spcBef>
          <a:spcPct val="20000"/>
        </a:spcBef>
        <a:buFont typeface="Arial" pitchFamily="34" charset="0"/>
        <a:buChar char="–"/>
        <a:defRPr sz="2000" kern="1200">
          <a:solidFill>
            <a:schemeClr val="tx1"/>
          </a:solidFill>
          <a:latin typeface="+mn-lt"/>
          <a:ea typeface="+mn-ea"/>
          <a:cs typeface="+mn-cs"/>
        </a:defRPr>
      </a:lvl4pPr>
      <a:lvl5pPr algn="l" defTabSz="914400" eaLnBrk="1" hangingPunct="1" indent="-228600" latinLnBrk="0" marL="2057400" rtl="0">
        <a:spcBef>
          <a:spcPct val="20000"/>
        </a:spcBef>
        <a:buFont typeface="Arial" pitchFamily="34" charset="0"/>
        <a:buChar char="»"/>
        <a:defRPr sz="2000" kern="1200">
          <a:solidFill>
            <a:schemeClr val="tx1"/>
          </a:solidFill>
          <a:latin typeface="+mn-lt"/>
          <a:ea typeface="+mn-ea"/>
          <a:cs typeface="+mn-cs"/>
        </a:defRPr>
      </a:lvl5pPr>
      <a:lvl6pPr algn="l" defTabSz="914400" eaLnBrk="1" hangingPunct="1" indent="-228600" latinLnBrk="0"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34.png"/><Relationship Id="rId2" Type="http://schemas.openxmlformats.org/officeDocument/2006/relationships/slideLayout" Target="../slideLayouts/slideLayout11.xml"/><Relationship Id="rId3"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3.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5.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6.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slideLayout" Target="../slideLayouts/slideLayout7.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slideLayout" Target="../slideLayouts/slideLayout8.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9.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25" name=""/>
        <p:cNvGrpSpPr/>
        <p:nvPr/>
      </p:nvGrpSpPr>
      <p:grpSpPr>
        <a:xfrm>
          <a:off x="0" y="0"/>
          <a:ext cx="0" cy="0"/>
          <a:chOff x="0" y="0"/>
          <a:chExt cx="0" cy="0"/>
        </a:xfrm>
      </p:grpSpPr>
      <p:pic>
        <p:nvPicPr>
          <p:cNvPr id="2097154" name="Image 0" descr="preencoded.png"/>
          <p:cNvPicPr>
            <a:picLocks noChangeAspect="1"/>
          </p:cNvPicPr>
          <p:nvPr/>
        </p:nvPicPr>
        <p:blipFill>
          <a:blip xmlns:r="http://schemas.openxmlformats.org/officeDocument/2006/relationships" r:embed="rId1"/>
          <a:stretch>
            <a:fillRect/>
          </a:stretch>
        </p:blipFill>
        <p:spPr>
          <a:xfrm>
            <a:off x="0" y="0"/>
            <a:ext cx="5486400" cy="8229600"/>
          </a:xfrm>
          <a:prstGeom prst="rect"/>
        </p:spPr>
      </p:pic>
      <p:sp>
        <p:nvSpPr>
          <p:cNvPr id="1048577" name="Text 0"/>
          <p:cNvSpPr/>
          <p:nvPr/>
        </p:nvSpPr>
        <p:spPr>
          <a:xfrm>
            <a:off x="6280190" y="1293852"/>
            <a:ext cx="7556421" cy="2835116"/>
          </a:xfrm>
          <a:prstGeom prst="rect"/>
          <a:noFill/>
        </p:spPr>
        <p:txBody>
          <a:bodyPr anchor="t" bIns="0" lIns="0" rIns="0" rtlCol="0" tIns="0" wrap="square"/>
          <a:p>
            <a:pPr indent="0" marL="0">
              <a:lnSpc>
                <a:spcPts val="5550"/>
              </a:lnSpc>
              <a:buNone/>
            </a:pPr>
            <a:r>
              <a:rPr dirty="0" sz="4450" lang="en-US">
                <a:solidFill>
                  <a:srgbClr val="1B1B27"/>
                </a:solidFill>
                <a:latin typeface="Corben" pitchFamily="34" charset="0"/>
                <a:ea typeface="Corben" pitchFamily="34" charset="-122"/>
                <a:cs typeface="Corben" pitchFamily="34" charset="-120"/>
              </a:rPr>
              <a:t>Peran Bidan dalam Memberikan Konseling pada Setiap Siklus Kesehatan Reproduksi</a:t>
            </a:r>
            <a:endParaRPr dirty="0" sz="4450" lang="en-US"/>
          </a:p>
        </p:txBody>
      </p:sp>
      <p:sp>
        <p:nvSpPr>
          <p:cNvPr id="1048578" name="Text 1"/>
          <p:cNvSpPr/>
          <p:nvPr/>
        </p:nvSpPr>
        <p:spPr>
          <a:xfrm>
            <a:off x="6280190" y="4469130"/>
            <a:ext cx="7556421" cy="1814513"/>
          </a:xfrm>
          <a:prstGeom prst="rect"/>
          <a:noFill/>
        </p:spPr>
        <p:txBody>
          <a:bodyPr anchor="t" bIns="0" lIns="0" rIns="0" rtlCol="0" tIns="0" wrap="square"/>
          <a:p>
            <a:pPr indent="0" marL="0">
              <a:lnSpc>
                <a:spcPts val="2850"/>
              </a:lnSpc>
              <a:buNone/>
            </a:pPr>
            <a:r>
              <a:rPr dirty="0" sz="1750" lang="en-US">
                <a:solidFill>
                  <a:srgbClr val="404155"/>
                </a:solidFill>
                <a:latin typeface="Nobile" pitchFamily="34" charset="0"/>
                <a:ea typeface="Nobile" pitchFamily="34" charset="-122"/>
                <a:cs typeface="Nobile" pitchFamily="34" charset="-120"/>
              </a:rPr>
              <a:t>Bidan memiliki peran penting dalam memberikan konseling yang komprehensif bagi wanita selama setiap siklus kesehatan reproduksi. Dengan pengetahuan dan empati yang mendalam, bidan dapat membantu mencegah gangguan psikologis dan menjaga kesejahteraan mental ibu.</a:t>
            </a:r>
            <a:endParaRPr dirty="0" sz="1750" lang="en-US"/>
          </a:p>
        </p:txBody>
      </p:sp>
      <p:sp>
        <p:nvSpPr>
          <p:cNvPr id="1048579" name="Shape 2"/>
          <p:cNvSpPr/>
          <p:nvPr/>
        </p:nvSpPr>
        <p:spPr>
          <a:xfrm>
            <a:off x="6280190" y="6555700"/>
            <a:ext cx="362903" cy="362903"/>
          </a:xfrm>
          <a:prstGeom prst="roundRect">
            <a:avLst>
              <a:gd name="adj" fmla="val 25194296"/>
            </a:avLst>
          </a:prstGeom>
          <a:noFill/>
          <a:ln w="7620">
            <a:solidFill>
              <a:srgbClr val="FFFFFF"/>
            </a:solidFill>
            <a:prstDash val="solid"/>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61" name=""/>
        <p:cNvGrpSpPr/>
        <p:nvPr/>
      </p:nvGrpSpPr>
      <p:grpSpPr>
        <a:xfrm>
          <a:off x="0" y="0"/>
          <a:ext cx="0" cy="0"/>
          <a:chOff x="0" y="0"/>
          <a:chExt cx="0" cy="0"/>
        </a:xfrm>
      </p:grpSpPr>
      <p:pic>
        <p:nvPicPr>
          <p:cNvPr id="2097186" name="Image 0" descr="preencoded.png"/>
          <p:cNvPicPr>
            <a:picLocks noChangeAspect="1"/>
          </p:cNvPicPr>
          <p:nvPr/>
        </p:nvPicPr>
        <p:blipFill>
          <a:blip xmlns:r="http://schemas.openxmlformats.org/officeDocument/2006/relationships" r:embed="rId1"/>
          <a:stretch>
            <a:fillRect/>
          </a:stretch>
        </p:blipFill>
        <p:spPr>
          <a:xfrm>
            <a:off x="9144000" y="0"/>
            <a:ext cx="5486400" cy="8229600"/>
          </a:xfrm>
          <a:prstGeom prst="rect"/>
        </p:spPr>
      </p:pic>
      <p:sp>
        <p:nvSpPr>
          <p:cNvPr id="1048699" name="Text 0"/>
          <p:cNvSpPr/>
          <p:nvPr/>
        </p:nvSpPr>
        <p:spPr>
          <a:xfrm>
            <a:off x="793790" y="1288256"/>
            <a:ext cx="7556421" cy="1417558"/>
          </a:xfrm>
          <a:prstGeom prst="rect"/>
          <a:noFill/>
        </p:spPr>
        <p:txBody>
          <a:bodyPr anchor="t" bIns="0" lIns="0" rIns="0" rtlCol="0" tIns="0" wrap="square"/>
          <a:p>
            <a:pPr indent="0" marL="0">
              <a:lnSpc>
                <a:spcPts val="5550"/>
              </a:lnSpc>
              <a:buNone/>
            </a:pPr>
            <a:r>
              <a:rPr dirty="0" sz="4450" lang="en-US">
                <a:solidFill>
                  <a:srgbClr val="1B1B27"/>
                </a:solidFill>
                <a:latin typeface="Corben" pitchFamily="34" charset="0"/>
                <a:ea typeface="Corben" pitchFamily="34" charset="-122"/>
                <a:cs typeface="Corben" pitchFamily="34" charset="-120"/>
              </a:rPr>
              <a:t>Evaluasi dan Tindak Lanjut Konseling</a:t>
            </a:r>
            <a:endParaRPr dirty="0" sz="4450" lang="en-US"/>
          </a:p>
        </p:txBody>
      </p:sp>
      <p:sp>
        <p:nvSpPr>
          <p:cNvPr id="1048700" name="Shape 1"/>
          <p:cNvSpPr/>
          <p:nvPr/>
        </p:nvSpPr>
        <p:spPr>
          <a:xfrm>
            <a:off x="793790" y="3301127"/>
            <a:ext cx="510302" cy="510302"/>
          </a:xfrm>
          <a:prstGeom prst="roundRect">
            <a:avLst>
              <a:gd name="adj" fmla="val 18669"/>
            </a:avLst>
          </a:prstGeom>
          <a:solidFill>
            <a:srgbClr val="D2D9F9"/>
          </a:solidFill>
          <a:ln w="7620">
            <a:solidFill>
              <a:srgbClr val="B8BFDF"/>
            </a:solidFill>
            <a:prstDash val="solid"/>
          </a:ln>
        </p:spPr>
      </p:sp>
      <p:sp>
        <p:nvSpPr>
          <p:cNvPr id="1048701" name="Text 2"/>
          <p:cNvSpPr/>
          <p:nvPr/>
        </p:nvSpPr>
        <p:spPr>
          <a:xfrm>
            <a:off x="998696" y="3386138"/>
            <a:ext cx="100489" cy="340281"/>
          </a:xfrm>
          <a:prstGeom prst="rect"/>
          <a:noFill/>
        </p:spPr>
        <p:txBody>
          <a:bodyPr anchor="t" bIns="0" lIns="0" rIns="0" rtlCol="0" tIns="0" wrap="none"/>
          <a:p>
            <a:pPr algn="ctr" indent="0" marL="0">
              <a:lnSpc>
                <a:spcPts val="2650"/>
              </a:lnSpc>
              <a:buNone/>
            </a:pPr>
            <a:r>
              <a:rPr dirty="0" sz="2650" lang="en-US">
                <a:solidFill>
                  <a:srgbClr val="404155"/>
                </a:solidFill>
                <a:latin typeface="Corben" pitchFamily="34" charset="0"/>
                <a:ea typeface="Corben" pitchFamily="34" charset="-122"/>
                <a:cs typeface="Corben" pitchFamily="34" charset="-120"/>
              </a:rPr>
              <a:t>1</a:t>
            </a:r>
            <a:endParaRPr dirty="0" sz="2650" lang="en-US"/>
          </a:p>
        </p:txBody>
      </p:sp>
      <p:sp>
        <p:nvSpPr>
          <p:cNvPr id="1048702" name="Text 3"/>
          <p:cNvSpPr/>
          <p:nvPr/>
        </p:nvSpPr>
        <p:spPr>
          <a:xfrm>
            <a:off x="1530906" y="3301127"/>
            <a:ext cx="2835235" cy="354330"/>
          </a:xfrm>
          <a:prstGeom prst="rect"/>
          <a:noFill/>
        </p:spPr>
        <p:txBody>
          <a:bodyPr anchor="t" bIns="0" lIns="0" rIns="0" rtlCol="0" tIns="0" wrap="none"/>
          <a:p>
            <a:pPr indent="0" marL="0">
              <a:lnSpc>
                <a:spcPts val="2750"/>
              </a:lnSpc>
              <a:buNone/>
            </a:pPr>
            <a:r>
              <a:rPr dirty="0" sz="2200" lang="en-US">
                <a:solidFill>
                  <a:srgbClr val="404155"/>
                </a:solidFill>
                <a:latin typeface="Corben" pitchFamily="34" charset="0"/>
                <a:ea typeface="Corben" pitchFamily="34" charset="-122"/>
                <a:cs typeface="Corben" pitchFamily="34" charset="-120"/>
              </a:rPr>
              <a:t>Umpan Balik Pasien</a:t>
            </a:r>
            <a:endParaRPr dirty="0" sz="2200" lang="en-US"/>
          </a:p>
        </p:txBody>
      </p:sp>
      <p:sp>
        <p:nvSpPr>
          <p:cNvPr id="1048703" name="Text 4"/>
          <p:cNvSpPr/>
          <p:nvPr/>
        </p:nvSpPr>
        <p:spPr>
          <a:xfrm>
            <a:off x="1530906" y="3791545"/>
            <a:ext cx="2927747" cy="1451610"/>
          </a:xfrm>
          <a:prstGeom prst="rect"/>
          <a:noFill/>
        </p:spPr>
        <p:txBody>
          <a:bodyPr anchor="t" bIns="0" lIns="0" rIns="0" rtlCol="0" tIns="0" wrap="square"/>
          <a:p>
            <a:pPr indent="0" marL="0">
              <a:lnSpc>
                <a:spcPts val="2850"/>
              </a:lnSpc>
              <a:buNone/>
            </a:pPr>
            <a:r>
              <a:rPr dirty="0" sz="1750" lang="en-US">
                <a:solidFill>
                  <a:srgbClr val="404155"/>
                </a:solidFill>
                <a:latin typeface="Nobile" pitchFamily="34" charset="0"/>
                <a:ea typeface="Nobile" pitchFamily="34" charset="-122"/>
                <a:cs typeface="Nobile" pitchFamily="34" charset="-120"/>
              </a:rPr>
              <a:t>Mengevaluasi efektivitas konseling berdasarkan masukan dan pengalaman pasien.</a:t>
            </a:r>
            <a:endParaRPr dirty="0" sz="1750" lang="en-US"/>
          </a:p>
        </p:txBody>
      </p:sp>
      <p:sp>
        <p:nvSpPr>
          <p:cNvPr id="1048704" name="Shape 5"/>
          <p:cNvSpPr/>
          <p:nvPr/>
        </p:nvSpPr>
        <p:spPr>
          <a:xfrm>
            <a:off x="4685467" y="3301127"/>
            <a:ext cx="510302" cy="510302"/>
          </a:xfrm>
          <a:prstGeom prst="roundRect">
            <a:avLst>
              <a:gd name="adj" fmla="val 18669"/>
            </a:avLst>
          </a:prstGeom>
          <a:solidFill>
            <a:srgbClr val="D2D9F9"/>
          </a:solidFill>
          <a:ln w="7620">
            <a:solidFill>
              <a:srgbClr val="B8BFDF"/>
            </a:solidFill>
            <a:prstDash val="solid"/>
          </a:ln>
        </p:spPr>
      </p:sp>
      <p:sp>
        <p:nvSpPr>
          <p:cNvPr id="1048705" name="Text 6"/>
          <p:cNvSpPr/>
          <p:nvPr/>
        </p:nvSpPr>
        <p:spPr>
          <a:xfrm>
            <a:off x="4851916" y="3386138"/>
            <a:ext cx="177403" cy="340281"/>
          </a:xfrm>
          <a:prstGeom prst="rect"/>
          <a:noFill/>
        </p:spPr>
        <p:txBody>
          <a:bodyPr anchor="t" bIns="0" lIns="0" rIns="0" rtlCol="0" tIns="0" wrap="none"/>
          <a:p>
            <a:pPr algn="ctr" indent="0" marL="0">
              <a:lnSpc>
                <a:spcPts val="2650"/>
              </a:lnSpc>
              <a:buNone/>
            </a:pPr>
            <a:r>
              <a:rPr dirty="0" sz="2650" lang="en-US">
                <a:solidFill>
                  <a:srgbClr val="404155"/>
                </a:solidFill>
                <a:latin typeface="Corben" pitchFamily="34" charset="0"/>
                <a:ea typeface="Corben" pitchFamily="34" charset="-122"/>
                <a:cs typeface="Corben" pitchFamily="34" charset="-120"/>
              </a:rPr>
              <a:t>2</a:t>
            </a:r>
            <a:endParaRPr dirty="0" sz="2650" lang="en-US"/>
          </a:p>
        </p:txBody>
      </p:sp>
      <p:sp>
        <p:nvSpPr>
          <p:cNvPr id="1048706" name="Text 7"/>
          <p:cNvSpPr/>
          <p:nvPr/>
        </p:nvSpPr>
        <p:spPr>
          <a:xfrm>
            <a:off x="5422583" y="3301127"/>
            <a:ext cx="2835235" cy="354330"/>
          </a:xfrm>
          <a:prstGeom prst="rect"/>
          <a:noFill/>
        </p:spPr>
        <p:txBody>
          <a:bodyPr anchor="t" bIns="0" lIns="0" rIns="0" rtlCol="0" tIns="0" wrap="none"/>
          <a:p>
            <a:pPr indent="0" marL="0">
              <a:lnSpc>
                <a:spcPts val="2750"/>
              </a:lnSpc>
              <a:buNone/>
            </a:pPr>
            <a:r>
              <a:rPr dirty="0" sz="2200" lang="en-US">
                <a:solidFill>
                  <a:srgbClr val="404155"/>
                </a:solidFill>
                <a:latin typeface="Corben" pitchFamily="34" charset="0"/>
                <a:ea typeface="Corben" pitchFamily="34" charset="-122"/>
                <a:cs typeface="Corben" pitchFamily="34" charset="-120"/>
              </a:rPr>
              <a:t>Rencana Intervensi</a:t>
            </a:r>
            <a:endParaRPr dirty="0" sz="2200" lang="en-US"/>
          </a:p>
        </p:txBody>
      </p:sp>
      <p:sp>
        <p:nvSpPr>
          <p:cNvPr id="1048707" name="Text 8"/>
          <p:cNvSpPr/>
          <p:nvPr/>
        </p:nvSpPr>
        <p:spPr>
          <a:xfrm>
            <a:off x="5422583" y="3791545"/>
            <a:ext cx="2927747" cy="1451610"/>
          </a:xfrm>
          <a:prstGeom prst="rect"/>
          <a:noFill/>
        </p:spPr>
        <p:txBody>
          <a:bodyPr anchor="t" bIns="0" lIns="0" rIns="0" rtlCol="0" tIns="0" wrap="square"/>
          <a:p>
            <a:pPr indent="0" marL="0">
              <a:lnSpc>
                <a:spcPts val="2850"/>
              </a:lnSpc>
              <a:buNone/>
            </a:pPr>
            <a:r>
              <a:rPr dirty="0" sz="1750" lang="en-US">
                <a:solidFill>
                  <a:srgbClr val="404155"/>
                </a:solidFill>
                <a:latin typeface="Nobile" pitchFamily="34" charset="0"/>
                <a:ea typeface="Nobile" pitchFamily="34" charset="-122"/>
                <a:cs typeface="Nobile" pitchFamily="34" charset="-120"/>
              </a:rPr>
              <a:t>Menyusun rencana tindak lanjut untuk memastikan keberlangsungan dukungan.</a:t>
            </a:r>
            <a:endParaRPr dirty="0" sz="1750" lang="en-US"/>
          </a:p>
        </p:txBody>
      </p:sp>
      <p:sp>
        <p:nvSpPr>
          <p:cNvPr id="1048708" name="Shape 9"/>
          <p:cNvSpPr/>
          <p:nvPr/>
        </p:nvSpPr>
        <p:spPr>
          <a:xfrm>
            <a:off x="793790" y="5725120"/>
            <a:ext cx="510302" cy="510302"/>
          </a:xfrm>
          <a:prstGeom prst="roundRect">
            <a:avLst>
              <a:gd name="adj" fmla="val 18669"/>
            </a:avLst>
          </a:prstGeom>
          <a:solidFill>
            <a:srgbClr val="D2D9F9"/>
          </a:solidFill>
          <a:ln w="7620">
            <a:solidFill>
              <a:srgbClr val="B8BFDF"/>
            </a:solidFill>
            <a:prstDash val="solid"/>
          </a:ln>
        </p:spPr>
      </p:sp>
      <p:sp>
        <p:nvSpPr>
          <p:cNvPr id="1048709" name="Text 10"/>
          <p:cNvSpPr/>
          <p:nvPr/>
        </p:nvSpPr>
        <p:spPr>
          <a:xfrm>
            <a:off x="953333" y="5810131"/>
            <a:ext cx="191095" cy="340281"/>
          </a:xfrm>
          <a:prstGeom prst="rect"/>
          <a:noFill/>
        </p:spPr>
        <p:txBody>
          <a:bodyPr anchor="t" bIns="0" lIns="0" rIns="0" rtlCol="0" tIns="0" wrap="none"/>
          <a:p>
            <a:pPr algn="ctr" indent="0" marL="0">
              <a:lnSpc>
                <a:spcPts val="2650"/>
              </a:lnSpc>
              <a:buNone/>
            </a:pPr>
            <a:r>
              <a:rPr dirty="0" sz="2650" lang="en-US">
                <a:solidFill>
                  <a:srgbClr val="404155"/>
                </a:solidFill>
                <a:latin typeface="Corben" pitchFamily="34" charset="0"/>
                <a:ea typeface="Corben" pitchFamily="34" charset="-122"/>
                <a:cs typeface="Corben" pitchFamily="34" charset="-120"/>
              </a:rPr>
              <a:t>3</a:t>
            </a:r>
            <a:endParaRPr dirty="0" sz="2650" lang="en-US"/>
          </a:p>
        </p:txBody>
      </p:sp>
      <p:sp>
        <p:nvSpPr>
          <p:cNvPr id="1048710" name="Text 11"/>
          <p:cNvSpPr/>
          <p:nvPr/>
        </p:nvSpPr>
        <p:spPr>
          <a:xfrm>
            <a:off x="1530906" y="5725120"/>
            <a:ext cx="3026926" cy="354330"/>
          </a:xfrm>
          <a:prstGeom prst="rect"/>
          <a:noFill/>
        </p:spPr>
        <p:txBody>
          <a:bodyPr anchor="t" bIns="0" lIns="0" rIns="0" rtlCol="0" tIns="0" wrap="none"/>
          <a:p>
            <a:pPr indent="0" marL="0">
              <a:lnSpc>
                <a:spcPts val="2750"/>
              </a:lnSpc>
              <a:buNone/>
            </a:pPr>
            <a:r>
              <a:rPr dirty="0" sz="2200" lang="en-US">
                <a:solidFill>
                  <a:srgbClr val="404155"/>
                </a:solidFill>
                <a:latin typeface="Corben" pitchFamily="34" charset="0"/>
                <a:ea typeface="Corben" pitchFamily="34" charset="-122"/>
                <a:cs typeface="Corben" pitchFamily="34" charset="-120"/>
              </a:rPr>
              <a:t>Kolaborasi Profesional</a:t>
            </a:r>
            <a:endParaRPr dirty="0" sz="2200" lang="en-US"/>
          </a:p>
        </p:txBody>
      </p:sp>
      <p:sp>
        <p:nvSpPr>
          <p:cNvPr id="1048711" name="Text 12"/>
          <p:cNvSpPr/>
          <p:nvPr/>
        </p:nvSpPr>
        <p:spPr>
          <a:xfrm>
            <a:off x="1530906" y="6215539"/>
            <a:ext cx="6819305" cy="725805"/>
          </a:xfrm>
          <a:prstGeom prst="rect"/>
          <a:noFill/>
        </p:spPr>
        <p:txBody>
          <a:bodyPr anchor="t" bIns="0" lIns="0" rIns="0" rtlCol="0" tIns="0" wrap="square"/>
          <a:p>
            <a:pPr indent="0" marL="0">
              <a:lnSpc>
                <a:spcPts val="2850"/>
              </a:lnSpc>
              <a:buNone/>
            </a:pPr>
            <a:r>
              <a:rPr dirty="0" sz="1750" lang="en-US">
                <a:solidFill>
                  <a:srgbClr val="404155"/>
                </a:solidFill>
                <a:latin typeface="Nobile" pitchFamily="34" charset="0"/>
                <a:ea typeface="Nobile" pitchFamily="34" charset="-122"/>
                <a:cs typeface="Nobile" pitchFamily="34" charset="-120"/>
              </a:rPr>
              <a:t>Berkoordinasi dengan tenaga kesehatan lain untuk memberikan perawatan terpadu.</a:t>
            </a:r>
            <a:endParaRPr dirty="0" sz="1750"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29" name=""/>
        <p:cNvGrpSpPr/>
        <p:nvPr/>
      </p:nvGrpSpPr>
      <p:grpSpPr>
        <a:xfrm>
          <a:off x="0" y="0"/>
          <a:ext cx="0" cy="0"/>
          <a:chOff x="0" y="0"/>
          <a:chExt cx="0" cy="0"/>
        </a:xfrm>
      </p:grpSpPr>
      <p:pic>
        <p:nvPicPr>
          <p:cNvPr id="2097158" name="Image 0" descr="preencoded.png"/>
          <p:cNvPicPr>
            <a:picLocks noChangeAspect="1"/>
          </p:cNvPicPr>
          <p:nvPr/>
        </p:nvPicPr>
        <p:blipFill>
          <a:blip xmlns:r="http://schemas.openxmlformats.org/officeDocument/2006/relationships" r:embed="rId1"/>
          <a:stretch>
            <a:fillRect/>
          </a:stretch>
        </p:blipFill>
        <p:spPr>
          <a:xfrm>
            <a:off x="9144000" y="0"/>
            <a:ext cx="5486400" cy="8229600"/>
          </a:xfrm>
          <a:prstGeom prst="rect"/>
        </p:spPr>
      </p:pic>
      <p:sp>
        <p:nvSpPr>
          <p:cNvPr id="1048585" name="Text 0"/>
          <p:cNvSpPr/>
          <p:nvPr/>
        </p:nvSpPr>
        <p:spPr>
          <a:xfrm>
            <a:off x="784384" y="617696"/>
            <a:ext cx="7575233" cy="2100977"/>
          </a:xfrm>
          <a:prstGeom prst="rect"/>
          <a:noFill/>
        </p:spPr>
        <p:txBody>
          <a:bodyPr anchor="t" bIns="0" lIns="0" rIns="0" rtlCol="0" tIns="0" wrap="square"/>
          <a:p>
            <a:pPr indent="0" marL="0">
              <a:lnSpc>
                <a:spcPts val="5500"/>
              </a:lnSpc>
              <a:buNone/>
            </a:pPr>
            <a:r>
              <a:rPr dirty="0" sz="4400" lang="en-US">
                <a:solidFill>
                  <a:srgbClr val="1B1B27"/>
                </a:solidFill>
                <a:latin typeface="Corben" pitchFamily="34" charset="0"/>
                <a:ea typeface="Corben" pitchFamily="34" charset="-122"/>
                <a:cs typeface="Corben" pitchFamily="34" charset="-120"/>
              </a:rPr>
              <a:t>Pentingnya Kesehatan Mental dalam Kesehatan Reproduksi</a:t>
            </a:r>
            <a:endParaRPr dirty="0" sz="4400" lang="en-US"/>
          </a:p>
        </p:txBody>
      </p:sp>
      <p:sp>
        <p:nvSpPr>
          <p:cNvPr id="1048586" name="Shape 1"/>
          <p:cNvSpPr/>
          <p:nvPr/>
        </p:nvSpPr>
        <p:spPr>
          <a:xfrm>
            <a:off x="784384" y="3306842"/>
            <a:ext cx="504230" cy="504230"/>
          </a:xfrm>
          <a:prstGeom prst="roundRect">
            <a:avLst>
              <a:gd name="adj" fmla="val 18669"/>
            </a:avLst>
          </a:prstGeom>
          <a:solidFill>
            <a:srgbClr val="D2D9F9"/>
          </a:solidFill>
          <a:ln w="7620">
            <a:solidFill>
              <a:srgbClr val="B8BFDF"/>
            </a:solidFill>
            <a:prstDash val="solid"/>
          </a:ln>
        </p:spPr>
      </p:sp>
      <p:sp>
        <p:nvSpPr>
          <p:cNvPr id="1048587" name="Text 2"/>
          <p:cNvSpPr/>
          <p:nvPr/>
        </p:nvSpPr>
        <p:spPr>
          <a:xfrm>
            <a:off x="986790" y="3390781"/>
            <a:ext cx="99298" cy="336233"/>
          </a:xfrm>
          <a:prstGeom prst="rect"/>
          <a:noFill/>
        </p:spPr>
        <p:txBody>
          <a:bodyPr anchor="t" bIns="0" lIns="0" rIns="0" rtlCol="0" tIns="0" wrap="none"/>
          <a:p>
            <a:pPr algn="ctr" indent="0" marL="0">
              <a:lnSpc>
                <a:spcPts val="2600"/>
              </a:lnSpc>
              <a:buNone/>
            </a:pPr>
            <a:r>
              <a:rPr dirty="0" sz="2600" lang="en-US">
                <a:solidFill>
                  <a:srgbClr val="404155"/>
                </a:solidFill>
                <a:latin typeface="Corben" pitchFamily="34" charset="0"/>
                <a:ea typeface="Corben" pitchFamily="34" charset="-122"/>
                <a:cs typeface="Corben" pitchFamily="34" charset="-120"/>
              </a:rPr>
              <a:t>1</a:t>
            </a:r>
            <a:endParaRPr dirty="0" sz="2600" lang="en-US"/>
          </a:p>
        </p:txBody>
      </p:sp>
      <p:sp>
        <p:nvSpPr>
          <p:cNvPr id="1048588" name="Text 3"/>
          <p:cNvSpPr/>
          <p:nvPr/>
        </p:nvSpPr>
        <p:spPr>
          <a:xfrm>
            <a:off x="1512689" y="3306842"/>
            <a:ext cx="2947273" cy="700326"/>
          </a:xfrm>
          <a:prstGeom prst="rect"/>
          <a:noFill/>
        </p:spPr>
        <p:txBody>
          <a:bodyPr anchor="t" bIns="0" lIns="0" rIns="0" rtlCol="0" tIns="0" wrap="square"/>
          <a:p>
            <a:pPr indent="0" marL="0">
              <a:lnSpc>
                <a:spcPts val="2750"/>
              </a:lnSpc>
              <a:buNone/>
            </a:pPr>
            <a:r>
              <a:rPr dirty="0" sz="2200" lang="en-US">
                <a:solidFill>
                  <a:srgbClr val="404155"/>
                </a:solidFill>
                <a:latin typeface="Corben" pitchFamily="34" charset="0"/>
                <a:ea typeface="Corben" pitchFamily="34" charset="-122"/>
                <a:cs typeface="Corben" pitchFamily="34" charset="-120"/>
              </a:rPr>
              <a:t>Keseimbangan Emosional</a:t>
            </a:r>
            <a:endParaRPr dirty="0" sz="2200" lang="en-US"/>
          </a:p>
        </p:txBody>
      </p:sp>
      <p:sp>
        <p:nvSpPr>
          <p:cNvPr id="1048589" name="Text 4"/>
          <p:cNvSpPr/>
          <p:nvPr/>
        </p:nvSpPr>
        <p:spPr>
          <a:xfrm>
            <a:off x="1512689" y="4141589"/>
            <a:ext cx="2947273" cy="1792486"/>
          </a:xfrm>
          <a:prstGeom prst="rect"/>
          <a:noFill/>
        </p:spPr>
        <p:txBody>
          <a:bodyPr anchor="t" bIns="0" lIns="0" rIns="0" rtlCol="0" tIns="0" wrap="square"/>
          <a:p>
            <a:pPr indent="0" marL="0">
              <a:lnSpc>
                <a:spcPts val="2800"/>
              </a:lnSpc>
              <a:buNone/>
            </a:pPr>
            <a:r>
              <a:rPr dirty="0" sz="1750" lang="en-US">
                <a:solidFill>
                  <a:srgbClr val="404155"/>
                </a:solidFill>
                <a:latin typeface="Nobile" pitchFamily="34" charset="0"/>
                <a:ea typeface="Nobile" pitchFamily="34" charset="-122"/>
                <a:cs typeface="Nobile" pitchFamily="34" charset="-120"/>
              </a:rPr>
              <a:t>Kesehatan mental yang baik membantu wanita mengatasi perubahan emosional selama siklus reproduksi.</a:t>
            </a:r>
            <a:endParaRPr dirty="0" sz="1750" lang="en-US"/>
          </a:p>
        </p:txBody>
      </p:sp>
      <p:sp>
        <p:nvSpPr>
          <p:cNvPr id="1048590" name="Shape 5"/>
          <p:cNvSpPr/>
          <p:nvPr/>
        </p:nvSpPr>
        <p:spPr>
          <a:xfrm>
            <a:off x="4684038" y="3306842"/>
            <a:ext cx="504230" cy="504230"/>
          </a:xfrm>
          <a:prstGeom prst="roundRect">
            <a:avLst>
              <a:gd name="adj" fmla="val 18669"/>
            </a:avLst>
          </a:prstGeom>
          <a:solidFill>
            <a:srgbClr val="D2D9F9"/>
          </a:solidFill>
          <a:ln w="7620">
            <a:solidFill>
              <a:srgbClr val="B8BFDF"/>
            </a:solidFill>
            <a:prstDash val="solid"/>
          </a:ln>
        </p:spPr>
      </p:sp>
      <p:sp>
        <p:nvSpPr>
          <p:cNvPr id="1048591" name="Text 6"/>
          <p:cNvSpPr/>
          <p:nvPr/>
        </p:nvSpPr>
        <p:spPr>
          <a:xfrm>
            <a:off x="4848463" y="3390781"/>
            <a:ext cx="175379" cy="336233"/>
          </a:xfrm>
          <a:prstGeom prst="rect"/>
          <a:noFill/>
        </p:spPr>
        <p:txBody>
          <a:bodyPr anchor="t" bIns="0" lIns="0" rIns="0" rtlCol="0" tIns="0" wrap="none"/>
          <a:p>
            <a:pPr algn="ctr" indent="0" marL="0">
              <a:lnSpc>
                <a:spcPts val="2600"/>
              </a:lnSpc>
              <a:buNone/>
            </a:pPr>
            <a:r>
              <a:rPr dirty="0" sz="2600" lang="en-US">
                <a:solidFill>
                  <a:srgbClr val="404155"/>
                </a:solidFill>
                <a:latin typeface="Corben" pitchFamily="34" charset="0"/>
                <a:ea typeface="Corben" pitchFamily="34" charset="-122"/>
                <a:cs typeface="Corben" pitchFamily="34" charset="-120"/>
              </a:rPr>
              <a:t>2</a:t>
            </a:r>
            <a:endParaRPr dirty="0" sz="2600" lang="en-US"/>
          </a:p>
        </p:txBody>
      </p:sp>
      <p:sp>
        <p:nvSpPr>
          <p:cNvPr id="1048592" name="Text 7"/>
          <p:cNvSpPr/>
          <p:nvPr/>
        </p:nvSpPr>
        <p:spPr>
          <a:xfrm>
            <a:off x="5412343" y="3306842"/>
            <a:ext cx="2801541" cy="350163"/>
          </a:xfrm>
          <a:prstGeom prst="rect"/>
          <a:noFill/>
        </p:spPr>
        <p:txBody>
          <a:bodyPr anchor="t" bIns="0" lIns="0" rIns="0" rtlCol="0" tIns="0" wrap="none"/>
          <a:p>
            <a:pPr indent="0" marL="0">
              <a:lnSpc>
                <a:spcPts val="2750"/>
              </a:lnSpc>
              <a:buNone/>
            </a:pPr>
            <a:r>
              <a:rPr dirty="0" sz="2200" lang="en-US">
                <a:solidFill>
                  <a:srgbClr val="404155"/>
                </a:solidFill>
                <a:latin typeface="Corben" pitchFamily="34" charset="0"/>
                <a:ea typeface="Corben" pitchFamily="34" charset="-122"/>
                <a:cs typeface="Corben" pitchFamily="34" charset="-120"/>
              </a:rPr>
              <a:t>Kesiapan Psikologis</a:t>
            </a:r>
            <a:endParaRPr dirty="0" sz="2200" lang="en-US"/>
          </a:p>
        </p:txBody>
      </p:sp>
      <p:sp>
        <p:nvSpPr>
          <p:cNvPr id="1048593" name="Text 8"/>
          <p:cNvSpPr/>
          <p:nvPr/>
        </p:nvSpPr>
        <p:spPr>
          <a:xfrm>
            <a:off x="5412343" y="3791426"/>
            <a:ext cx="2947273" cy="1792486"/>
          </a:xfrm>
          <a:prstGeom prst="rect"/>
          <a:noFill/>
        </p:spPr>
        <p:txBody>
          <a:bodyPr anchor="t" bIns="0" lIns="0" rIns="0" rtlCol="0" tIns="0" wrap="square"/>
          <a:p>
            <a:pPr indent="0" marL="0">
              <a:lnSpc>
                <a:spcPts val="2800"/>
              </a:lnSpc>
              <a:buNone/>
            </a:pPr>
            <a:r>
              <a:rPr dirty="0" sz="1750" lang="en-US">
                <a:solidFill>
                  <a:srgbClr val="404155"/>
                </a:solidFill>
                <a:latin typeface="Nobile" pitchFamily="34" charset="0"/>
                <a:ea typeface="Nobile" pitchFamily="34" charset="-122"/>
                <a:cs typeface="Nobile" pitchFamily="34" charset="-120"/>
              </a:rPr>
              <a:t>Kondisi mental yang stabil meningkatkan kesiapan wanita dalam menghadapi tantangan kesehatan reproduksi.</a:t>
            </a:r>
            <a:endParaRPr dirty="0" sz="1750" lang="en-US"/>
          </a:p>
        </p:txBody>
      </p:sp>
      <p:sp>
        <p:nvSpPr>
          <p:cNvPr id="1048594" name="Shape 9"/>
          <p:cNvSpPr/>
          <p:nvPr/>
        </p:nvSpPr>
        <p:spPr>
          <a:xfrm>
            <a:off x="784384" y="6410206"/>
            <a:ext cx="504230" cy="504230"/>
          </a:xfrm>
          <a:prstGeom prst="roundRect">
            <a:avLst>
              <a:gd name="adj" fmla="val 18669"/>
            </a:avLst>
          </a:prstGeom>
          <a:solidFill>
            <a:srgbClr val="D2D9F9"/>
          </a:solidFill>
          <a:ln w="7620">
            <a:solidFill>
              <a:srgbClr val="B8BFDF"/>
            </a:solidFill>
            <a:prstDash val="solid"/>
          </a:ln>
        </p:spPr>
      </p:sp>
      <p:sp>
        <p:nvSpPr>
          <p:cNvPr id="1048595" name="Text 10"/>
          <p:cNvSpPr/>
          <p:nvPr/>
        </p:nvSpPr>
        <p:spPr>
          <a:xfrm>
            <a:off x="942023" y="6494145"/>
            <a:ext cx="188833" cy="336233"/>
          </a:xfrm>
          <a:prstGeom prst="rect"/>
          <a:noFill/>
        </p:spPr>
        <p:txBody>
          <a:bodyPr anchor="t" bIns="0" lIns="0" rIns="0" rtlCol="0" tIns="0" wrap="none"/>
          <a:p>
            <a:pPr algn="ctr" indent="0" marL="0">
              <a:lnSpc>
                <a:spcPts val="2600"/>
              </a:lnSpc>
              <a:buNone/>
            </a:pPr>
            <a:r>
              <a:rPr dirty="0" sz="2600" lang="en-US">
                <a:solidFill>
                  <a:srgbClr val="404155"/>
                </a:solidFill>
                <a:latin typeface="Corben" pitchFamily="34" charset="0"/>
                <a:ea typeface="Corben" pitchFamily="34" charset="-122"/>
                <a:cs typeface="Corben" pitchFamily="34" charset="-120"/>
              </a:rPr>
              <a:t>3</a:t>
            </a:r>
            <a:endParaRPr dirty="0" sz="2600" lang="en-US"/>
          </a:p>
        </p:txBody>
      </p:sp>
      <p:sp>
        <p:nvSpPr>
          <p:cNvPr id="1048596" name="Text 11"/>
          <p:cNvSpPr/>
          <p:nvPr/>
        </p:nvSpPr>
        <p:spPr>
          <a:xfrm>
            <a:off x="1512689" y="6410206"/>
            <a:ext cx="3127772" cy="350163"/>
          </a:xfrm>
          <a:prstGeom prst="rect"/>
          <a:noFill/>
        </p:spPr>
        <p:txBody>
          <a:bodyPr anchor="t" bIns="0" lIns="0" rIns="0" rtlCol="0" tIns="0" wrap="none"/>
          <a:p>
            <a:pPr indent="0" marL="0">
              <a:lnSpc>
                <a:spcPts val="2750"/>
              </a:lnSpc>
              <a:buNone/>
            </a:pPr>
            <a:r>
              <a:rPr dirty="0" sz="2200" lang="en-US">
                <a:solidFill>
                  <a:srgbClr val="404155"/>
                </a:solidFill>
                <a:latin typeface="Corben" pitchFamily="34" charset="0"/>
                <a:ea typeface="Corben" pitchFamily="34" charset="-122"/>
                <a:cs typeface="Corben" pitchFamily="34" charset="-120"/>
              </a:rPr>
              <a:t>Kesejahteraan Keluarga</a:t>
            </a:r>
            <a:endParaRPr dirty="0" sz="2200" lang="en-US"/>
          </a:p>
        </p:txBody>
      </p:sp>
      <p:sp>
        <p:nvSpPr>
          <p:cNvPr id="1048597" name="Text 12"/>
          <p:cNvSpPr/>
          <p:nvPr/>
        </p:nvSpPr>
        <p:spPr>
          <a:xfrm>
            <a:off x="1512689" y="6894790"/>
            <a:ext cx="6846927" cy="716994"/>
          </a:xfrm>
          <a:prstGeom prst="rect"/>
          <a:noFill/>
        </p:spPr>
        <p:txBody>
          <a:bodyPr anchor="t" bIns="0" lIns="0" rIns="0" rtlCol="0" tIns="0" wrap="square"/>
          <a:p>
            <a:pPr indent="0" marL="0">
              <a:lnSpc>
                <a:spcPts val="2800"/>
              </a:lnSpc>
              <a:buNone/>
            </a:pPr>
            <a:r>
              <a:rPr dirty="0" sz="1750" lang="en-US">
                <a:solidFill>
                  <a:srgbClr val="404155"/>
                </a:solidFill>
                <a:latin typeface="Nobile" pitchFamily="34" charset="0"/>
                <a:ea typeface="Nobile" pitchFamily="34" charset="-122"/>
                <a:cs typeface="Nobile" pitchFamily="34" charset="-120"/>
              </a:rPr>
              <a:t>Kesehatan mental ibu berdampak pada keluarga, mempengaruhi pengasuhan dan hubungan keluarga.</a:t>
            </a:r>
            <a:endParaRPr dirty="0" sz="1750"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33" name=""/>
        <p:cNvGrpSpPr/>
        <p:nvPr/>
      </p:nvGrpSpPr>
      <p:grpSpPr>
        <a:xfrm>
          <a:off x="0" y="0"/>
          <a:ext cx="0" cy="0"/>
          <a:chOff x="0" y="0"/>
          <a:chExt cx="0" cy="0"/>
        </a:xfrm>
      </p:grpSpPr>
      <p:sp>
        <p:nvSpPr>
          <p:cNvPr id="1048602" name="Text 0"/>
          <p:cNvSpPr/>
          <p:nvPr/>
        </p:nvSpPr>
        <p:spPr>
          <a:xfrm>
            <a:off x="793790" y="2004060"/>
            <a:ext cx="13042821" cy="1417558"/>
          </a:xfrm>
          <a:prstGeom prst="rect"/>
          <a:noFill/>
        </p:spPr>
        <p:txBody>
          <a:bodyPr anchor="t" bIns="0" lIns="0" rIns="0" rtlCol="0" tIns="0" wrap="square"/>
          <a:p>
            <a:pPr indent="0" marL="0">
              <a:lnSpc>
                <a:spcPts val="5550"/>
              </a:lnSpc>
              <a:buNone/>
            </a:pPr>
            <a:r>
              <a:rPr dirty="0" sz="4450" lang="en-US">
                <a:solidFill>
                  <a:srgbClr val="1B1B27"/>
                </a:solidFill>
                <a:latin typeface="Corben" pitchFamily="34" charset="0"/>
                <a:ea typeface="Corben" pitchFamily="34" charset="-122"/>
                <a:cs typeface="Corben" pitchFamily="34" charset="-120"/>
              </a:rPr>
              <a:t>Gangguan Psikologis yang Umum Terjadi pada Siklus Reproduksi</a:t>
            </a:r>
            <a:endParaRPr dirty="0" sz="4450" lang="en-US"/>
          </a:p>
        </p:txBody>
      </p:sp>
      <p:sp>
        <p:nvSpPr>
          <p:cNvPr id="1048603" name="Text 1"/>
          <p:cNvSpPr/>
          <p:nvPr/>
        </p:nvSpPr>
        <p:spPr>
          <a:xfrm>
            <a:off x="793790" y="3988594"/>
            <a:ext cx="2835235" cy="354330"/>
          </a:xfrm>
          <a:prstGeom prst="rect"/>
          <a:noFill/>
        </p:spPr>
        <p:txBody>
          <a:bodyPr anchor="t" bIns="0" lIns="0" rIns="0" rtlCol="0" tIns="0" wrap="none"/>
          <a:p>
            <a:pPr indent="0" marL="0">
              <a:lnSpc>
                <a:spcPts val="2750"/>
              </a:lnSpc>
              <a:buNone/>
            </a:pPr>
            <a:r>
              <a:rPr dirty="0" sz="2200" lang="en-US">
                <a:solidFill>
                  <a:srgbClr val="1B1B27"/>
                </a:solidFill>
                <a:latin typeface="Corben" pitchFamily="34" charset="0"/>
                <a:ea typeface="Corben" pitchFamily="34" charset="-122"/>
                <a:cs typeface="Corben" pitchFamily="34" charset="-120"/>
              </a:rPr>
              <a:t>Kecemasan</a:t>
            </a:r>
            <a:endParaRPr dirty="0" sz="2200" lang="en-US"/>
          </a:p>
        </p:txBody>
      </p:sp>
      <p:sp>
        <p:nvSpPr>
          <p:cNvPr id="1048604" name="Text 2"/>
          <p:cNvSpPr/>
          <p:nvPr/>
        </p:nvSpPr>
        <p:spPr>
          <a:xfrm>
            <a:off x="793790" y="4569738"/>
            <a:ext cx="3978116" cy="1451610"/>
          </a:xfrm>
          <a:prstGeom prst="rect"/>
          <a:noFill/>
        </p:spPr>
        <p:txBody>
          <a:bodyPr anchor="t" bIns="0" lIns="0" rIns="0" rtlCol="0" tIns="0" wrap="square"/>
          <a:p>
            <a:pPr indent="0" marL="0">
              <a:lnSpc>
                <a:spcPts val="2850"/>
              </a:lnSpc>
              <a:buNone/>
            </a:pPr>
            <a:r>
              <a:rPr dirty="0" sz="1750" lang="en-US">
                <a:solidFill>
                  <a:srgbClr val="404155"/>
                </a:solidFill>
                <a:latin typeface="Nobile" pitchFamily="34" charset="0"/>
                <a:ea typeface="Nobile" pitchFamily="34" charset="-122"/>
                <a:cs typeface="Nobile" pitchFamily="34" charset="-120"/>
              </a:rPr>
              <a:t>Ketakutan dan kekhawatiran berlebih yang timbul selama kehamilan, persalinan, atau pasca-persalinan.</a:t>
            </a:r>
            <a:endParaRPr dirty="0" sz="1750" lang="en-US"/>
          </a:p>
        </p:txBody>
      </p:sp>
      <p:sp>
        <p:nvSpPr>
          <p:cNvPr id="1048605" name="Text 3"/>
          <p:cNvSpPr/>
          <p:nvPr/>
        </p:nvSpPr>
        <p:spPr>
          <a:xfrm>
            <a:off x="5332928" y="3988594"/>
            <a:ext cx="2835235" cy="354330"/>
          </a:xfrm>
          <a:prstGeom prst="rect"/>
          <a:noFill/>
        </p:spPr>
        <p:txBody>
          <a:bodyPr anchor="t" bIns="0" lIns="0" rIns="0" rtlCol="0" tIns="0" wrap="none"/>
          <a:p>
            <a:pPr indent="0" marL="0">
              <a:lnSpc>
                <a:spcPts val="2750"/>
              </a:lnSpc>
              <a:buNone/>
            </a:pPr>
            <a:r>
              <a:rPr dirty="0" sz="2200" lang="en-US">
                <a:solidFill>
                  <a:srgbClr val="1B1B27"/>
                </a:solidFill>
                <a:latin typeface="Corben" pitchFamily="34" charset="0"/>
                <a:ea typeface="Corben" pitchFamily="34" charset="-122"/>
                <a:cs typeface="Corben" pitchFamily="34" charset="-120"/>
              </a:rPr>
              <a:t>Depresi</a:t>
            </a:r>
            <a:endParaRPr dirty="0" sz="2200" lang="en-US"/>
          </a:p>
        </p:txBody>
      </p:sp>
      <p:sp>
        <p:nvSpPr>
          <p:cNvPr id="1048606" name="Text 4"/>
          <p:cNvSpPr/>
          <p:nvPr/>
        </p:nvSpPr>
        <p:spPr>
          <a:xfrm>
            <a:off x="5332928" y="4569738"/>
            <a:ext cx="3978116" cy="1088708"/>
          </a:xfrm>
          <a:prstGeom prst="rect"/>
          <a:noFill/>
        </p:spPr>
        <p:txBody>
          <a:bodyPr anchor="t" bIns="0" lIns="0" rIns="0" rtlCol="0" tIns="0" wrap="square"/>
          <a:p>
            <a:pPr indent="0" marL="0">
              <a:lnSpc>
                <a:spcPts val="2850"/>
              </a:lnSpc>
              <a:buNone/>
            </a:pPr>
            <a:r>
              <a:rPr dirty="0" sz="1750" lang="en-US">
                <a:solidFill>
                  <a:srgbClr val="404155"/>
                </a:solidFill>
                <a:latin typeface="Nobile" pitchFamily="34" charset="0"/>
                <a:ea typeface="Nobile" pitchFamily="34" charset="-122"/>
                <a:cs typeface="Nobile" pitchFamily="34" charset="-120"/>
              </a:rPr>
              <a:t>Perasaan sedih, putus asa, dan kehilangan minat yang dapat terjadi pada berbagai siklus.</a:t>
            </a:r>
            <a:endParaRPr dirty="0" sz="1750" lang="en-US"/>
          </a:p>
        </p:txBody>
      </p:sp>
      <p:sp>
        <p:nvSpPr>
          <p:cNvPr id="1048607" name="Text 5"/>
          <p:cNvSpPr/>
          <p:nvPr/>
        </p:nvSpPr>
        <p:spPr>
          <a:xfrm>
            <a:off x="9872067" y="3988594"/>
            <a:ext cx="2835235" cy="354330"/>
          </a:xfrm>
          <a:prstGeom prst="rect"/>
          <a:noFill/>
        </p:spPr>
        <p:txBody>
          <a:bodyPr anchor="t" bIns="0" lIns="0" rIns="0" rtlCol="0" tIns="0" wrap="none"/>
          <a:p>
            <a:pPr indent="0" marL="0">
              <a:lnSpc>
                <a:spcPts val="2750"/>
              </a:lnSpc>
              <a:buNone/>
            </a:pPr>
            <a:r>
              <a:rPr dirty="0" sz="2200" lang="en-US">
                <a:solidFill>
                  <a:srgbClr val="1B1B27"/>
                </a:solidFill>
                <a:latin typeface="Corben" pitchFamily="34" charset="0"/>
                <a:ea typeface="Corben" pitchFamily="34" charset="-122"/>
                <a:cs typeface="Corben" pitchFamily="34" charset="-120"/>
              </a:rPr>
              <a:t>Trauma</a:t>
            </a:r>
            <a:endParaRPr dirty="0" sz="2200" lang="en-US"/>
          </a:p>
        </p:txBody>
      </p:sp>
      <p:sp>
        <p:nvSpPr>
          <p:cNvPr id="1048608" name="Text 6"/>
          <p:cNvSpPr/>
          <p:nvPr/>
        </p:nvSpPr>
        <p:spPr>
          <a:xfrm>
            <a:off x="9872067" y="4569738"/>
            <a:ext cx="3978116" cy="1088708"/>
          </a:xfrm>
          <a:prstGeom prst="rect"/>
          <a:noFill/>
        </p:spPr>
        <p:txBody>
          <a:bodyPr anchor="t" bIns="0" lIns="0" rIns="0" rtlCol="0" tIns="0" wrap="square"/>
          <a:p>
            <a:pPr indent="0" marL="0">
              <a:lnSpc>
                <a:spcPts val="2850"/>
              </a:lnSpc>
              <a:buNone/>
            </a:pPr>
            <a:r>
              <a:rPr dirty="0" sz="1750" lang="en-US">
                <a:solidFill>
                  <a:srgbClr val="404155"/>
                </a:solidFill>
                <a:latin typeface="Nobile" pitchFamily="34" charset="0"/>
                <a:ea typeface="Nobile" pitchFamily="34" charset="-122"/>
                <a:cs typeface="Nobile" pitchFamily="34" charset="-120"/>
              </a:rPr>
              <a:t>Pengalaman buruk selama persalinan yang menimbulkan reaksi negatif dan sulit diatasi.</a:t>
            </a:r>
            <a:endParaRPr dirty="0" sz="1750"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37" name=""/>
        <p:cNvGrpSpPr/>
        <p:nvPr/>
      </p:nvGrpSpPr>
      <p:grpSpPr>
        <a:xfrm>
          <a:off x="0" y="0"/>
          <a:ext cx="0" cy="0"/>
          <a:chOff x="0" y="0"/>
          <a:chExt cx="0" cy="0"/>
        </a:xfrm>
      </p:grpSpPr>
      <p:pic>
        <p:nvPicPr>
          <p:cNvPr id="2097163" name="Image 0" descr="preencoded.png"/>
          <p:cNvPicPr>
            <a:picLocks noChangeAspect="1"/>
          </p:cNvPicPr>
          <p:nvPr/>
        </p:nvPicPr>
        <p:blipFill>
          <a:blip xmlns:r="http://schemas.openxmlformats.org/officeDocument/2006/relationships" r:embed="rId1"/>
          <a:stretch>
            <a:fillRect/>
          </a:stretch>
        </p:blipFill>
        <p:spPr>
          <a:xfrm>
            <a:off x="0" y="0"/>
            <a:ext cx="5486400" cy="8229600"/>
          </a:xfrm>
          <a:prstGeom prst="rect"/>
        </p:spPr>
      </p:pic>
      <p:sp>
        <p:nvSpPr>
          <p:cNvPr id="1048613" name="Text 0"/>
          <p:cNvSpPr/>
          <p:nvPr/>
        </p:nvSpPr>
        <p:spPr>
          <a:xfrm>
            <a:off x="6262330" y="610791"/>
            <a:ext cx="7592139" cy="1385411"/>
          </a:xfrm>
          <a:prstGeom prst="rect"/>
          <a:noFill/>
        </p:spPr>
        <p:txBody>
          <a:bodyPr anchor="t" bIns="0" lIns="0" rIns="0" rtlCol="0" tIns="0" wrap="square"/>
          <a:p>
            <a:pPr indent="0" marL="0">
              <a:lnSpc>
                <a:spcPts val="5450"/>
              </a:lnSpc>
              <a:buNone/>
            </a:pPr>
            <a:r>
              <a:rPr dirty="0" sz="4350" lang="en-US">
                <a:solidFill>
                  <a:srgbClr val="1B1B27"/>
                </a:solidFill>
                <a:latin typeface="Corben" pitchFamily="34" charset="0"/>
                <a:ea typeface="Corben" pitchFamily="34" charset="-122"/>
                <a:cs typeface="Corben" pitchFamily="34" charset="-120"/>
              </a:rPr>
              <a:t>Konsep Dasar Konseling dalam Praktik Kebidanan</a:t>
            </a:r>
            <a:endParaRPr dirty="0" sz="4350" lang="en-US"/>
          </a:p>
        </p:txBody>
      </p:sp>
      <p:sp>
        <p:nvSpPr>
          <p:cNvPr id="1048614" name="Shape 1"/>
          <p:cNvSpPr/>
          <p:nvPr/>
        </p:nvSpPr>
        <p:spPr>
          <a:xfrm>
            <a:off x="6262330" y="2328743"/>
            <a:ext cx="3685223" cy="2711529"/>
          </a:xfrm>
          <a:prstGeom prst="roundRect">
            <a:avLst>
              <a:gd name="adj" fmla="val 3434"/>
            </a:avLst>
          </a:prstGeom>
          <a:solidFill>
            <a:srgbClr val="D2D9F9"/>
          </a:solidFill>
          <a:ln w="7620">
            <a:solidFill>
              <a:srgbClr val="B8BFDF"/>
            </a:solidFill>
            <a:prstDash val="solid"/>
          </a:ln>
        </p:spPr>
      </p:sp>
      <p:sp>
        <p:nvSpPr>
          <p:cNvPr id="1048615" name="Text 2"/>
          <p:cNvSpPr/>
          <p:nvPr/>
        </p:nvSpPr>
        <p:spPr>
          <a:xfrm>
            <a:off x="6491645" y="2558058"/>
            <a:ext cx="2771180" cy="346472"/>
          </a:xfrm>
          <a:prstGeom prst="rect"/>
          <a:noFill/>
        </p:spPr>
        <p:txBody>
          <a:bodyPr anchor="t" bIns="0" lIns="0" rIns="0" rtlCol="0" tIns="0" wrap="none"/>
          <a:p>
            <a:pPr indent="0" marL="0">
              <a:lnSpc>
                <a:spcPts val="2700"/>
              </a:lnSpc>
              <a:buNone/>
            </a:pPr>
            <a:r>
              <a:rPr dirty="0" sz="2150" lang="en-US">
                <a:solidFill>
                  <a:srgbClr val="404155"/>
                </a:solidFill>
                <a:latin typeface="Corben" pitchFamily="34" charset="0"/>
                <a:ea typeface="Corben" pitchFamily="34" charset="-122"/>
                <a:cs typeface="Corben" pitchFamily="34" charset="-120"/>
              </a:rPr>
              <a:t>Empati</a:t>
            </a:r>
            <a:endParaRPr dirty="0" sz="2150" lang="en-US"/>
          </a:p>
        </p:txBody>
      </p:sp>
      <p:sp>
        <p:nvSpPr>
          <p:cNvPr id="1048616" name="Text 3"/>
          <p:cNvSpPr/>
          <p:nvPr/>
        </p:nvSpPr>
        <p:spPr>
          <a:xfrm>
            <a:off x="6491645" y="3037522"/>
            <a:ext cx="3226594" cy="1418749"/>
          </a:xfrm>
          <a:prstGeom prst="rect"/>
          <a:noFill/>
        </p:spPr>
        <p:txBody>
          <a:bodyPr anchor="t" bIns="0" lIns="0" rIns="0" rtlCol="0" tIns="0" wrap="square"/>
          <a:p>
            <a:pPr indent="0" marL="0">
              <a:lnSpc>
                <a:spcPts val="2750"/>
              </a:lnSpc>
              <a:buNone/>
            </a:pPr>
            <a:r>
              <a:rPr dirty="0" sz="1700" lang="en-US">
                <a:solidFill>
                  <a:srgbClr val="404155"/>
                </a:solidFill>
                <a:latin typeface="Nobile" pitchFamily="34" charset="0"/>
                <a:ea typeface="Nobile" pitchFamily="34" charset="-122"/>
                <a:cs typeface="Nobile" pitchFamily="34" charset="-120"/>
              </a:rPr>
              <a:t>Bidan harus mampu memahami dan merasakan apa yang dialami pasien secara emosional.</a:t>
            </a:r>
            <a:endParaRPr dirty="0" sz="1700" lang="en-US"/>
          </a:p>
        </p:txBody>
      </p:sp>
      <p:sp>
        <p:nvSpPr>
          <p:cNvPr id="1048617" name="Shape 4"/>
          <p:cNvSpPr/>
          <p:nvPr/>
        </p:nvSpPr>
        <p:spPr>
          <a:xfrm>
            <a:off x="10169247" y="2328743"/>
            <a:ext cx="3685223" cy="2711529"/>
          </a:xfrm>
          <a:prstGeom prst="roundRect">
            <a:avLst>
              <a:gd name="adj" fmla="val 3434"/>
            </a:avLst>
          </a:prstGeom>
          <a:solidFill>
            <a:srgbClr val="D2D9F9"/>
          </a:solidFill>
          <a:ln w="7620">
            <a:solidFill>
              <a:srgbClr val="B8BFDF"/>
            </a:solidFill>
            <a:prstDash val="solid"/>
          </a:ln>
        </p:spPr>
      </p:sp>
      <p:sp>
        <p:nvSpPr>
          <p:cNvPr id="1048618" name="Text 5"/>
          <p:cNvSpPr/>
          <p:nvPr/>
        </p:nvSpPr>
        <p:spPr>
          <a:xfrm>
            <a:off x="10398562" y="2558058"/>
            <a:ext cx="2771180" cy="346472"/>
          </a:xfrm>
          <a:prstGeom prst="rect"/>
          <a:noFill/>
        </p:spPr>
        <p:txBody>
          <a:bodyPr anchor="t" bIns="0" lIns="0" rIns="0" rtlCol="0" tIns="0" wrap="none"/>
          <a:p>
            <a:pPr indent="0" marL="0">
              <a:lnSpc>
                <a:spcPts val="2700"/>
              </a:lnSpc>
              <a:buNone/>
            </a:pPr>
            <a:r>
              <a:rPr dirty="0" sz="2150" lang="en-US">
                <a:solidFill>
                  <a:srgbClr val="404155"/>
                </a:solidFill>
                <a:latin typeface="Corben" pitchFamily="34" charset="0"/>
                <a:ea typeface="Corben" pitchFamily="34" charset="-122"/>
                <a:cs typeface="Corben" pitchFamily="34" charset="-120"/>
              </a:rPr>
              <a:t>Komunikasi Efektif</a:t>
            </a:r>
            <a:endParaRPr dirty="0" sz="2150" lang="en-US"/>
          </a:p>
        </p:txBody>
      </p:sp>
      <p:sp>
        <p:nvSpPr>
          <p:cNvPr id="1048619" name="Text 6"/>
          <p:cNvSpPr/>
          <p:nvPr/>
        </p:nvSpPr>
        <p:spPr>
          <a:xfrm>
            <a:off x="10398562" y="3037522"/>
            <a:ext cx="3226594" cy="1773436"/>
          </a:xfrm>
          <a:prstGeom prst="rect"/>
          <a:noFill/>
        </p:spPr>
        <p:txBody>
          <a:bodyPr anchor="t" bIns="0" lIns="0" rIns="0" rtlCol="0" tIns="0" wrap="square"/>
          <a:p>
            <a:pPr indent="0" marL="0">
              <a:lnSpc>
                <a:spcPts val="2750"/>
              </a:lnSpc>
              <a:buNone/>
            </a:pPr>
            <a:r>
              <a:rPr dirty="0" sz="1700" lang="en-US">
                <a:solidFill>
                  <a:srgbClr val="404155"/>
                </a:solidFill>
                <a:latin typeface="Nobile" pitchFamily="34" charset="0"/>
                <a:ea typeface="Nobile" pitchFamily="34" charset="-122"/>
                <a:cs typeface="Nobile" pitchFamily="34" charset="-120"/>
              </a:rPr>
              <a:t>Bidan harus dapat menyampaikan informasi dengan jelas dan memfasilitasi dialog yang terbuka.</a:t>
            </a:r>
            <a:endParaRPr dirty="0" sz="1700" lang="en-US"/>
          </a:p>
        </p:txBody>
      </p:sp>
      <p:sp>
        <p:nvSpPr>
          <p:cNvPr id="1048620" name="Shape 7"/>
          <p:cNvSpPr/>
          <p:nvPr/>
        </p:nvSpPr>
        <p:spPr>
          <a:xfrm>
            <a:off x="6262330" y="5261967"/>
            <a:ext cx="3685223" cy="2356842"/>
          </a:xfrm>
          <a:prstGeom prst="roundRect">
            <a:avLst>
              <a:gd name="adj" fmla="val 3951"/>
            </a:avLst>
          </a:prstGeom>
          <a:solidFill>
            <a:srgbClr val="D2D9F9"/>
          </a:solidFill>
          <a:ln w="7620">
            <a:solidFill>
              <a:srgbClr val="B8BFDF"/>
            </a:solidFill>
            <a:prstDash val="solid"/>
          </a:ln>
        </p:spPr>
      </p:sp>
      <p:sp>
        <p:nvSpPr>
          <p:cNvPr id="1048621" name="Text 8"/>
          <p:cNvSpPr/>
          <p:nvPr/>
        </p:nvSpPr>
        <p:spPr>
          <a:xfrm>
            <a:off x="6491645" y="5491282"/>
            <a:ext cx="2771180" cy="346472"/>
          </a:xfrm>
          <a:prstGeom prst="rect"/>
          <a:noFill/>
        </p:spPr>
        <p:txBody>
          <a:bodyPr anchor="t" bIns="0" lIns="0" rIns="0" rtlCol="0" tIns="0" wrap="none"/>
          <a:p>
            <a:pPr indent="0" marL="0">
              <a:lnSpc>
                <a:spcPts val="2700"/>
              </a:lnSpc>
              <a:buNone/>
            </a:pPr>
            <a:r>
              <a:rPr dirty="0" sz="2150" lang="en-US">
                <a:solidFill>
                  <a:srgbClr val="404155"/>
                </a:solidFill>
                <a:latin typeface="Corben" pitchFamily="34" charset="0"/>
                <a:ea typeface="Corben" pitchFamily="34" charset="-122"/>
                <a:cs typeface="Corben" pitchFamily="34" charset="-120"/>
              </a:rPr>
              <a:t>Pemecahan Masalah</a:t>
            </a:r>
            <a:endParaRPr dirty="0" sz="2150" lang="en-US"/>
          </a:p>
        </p:txBody>
      </p:sp>
      <p:sp>
        <p:nvSpPr>
          <p:cNvPr id="1048622" name="Text 9"/>
          <p:cNvSpPr/>
          <p:nvPr/>
        </p:nvSpPr>
        <p:spPr>
          <a:xfrm>
            <a:off x="6491645" y="5970746"/>
            <a:ext cx="3226594" cy="1418749"/>
          </a:xfrm>
          <a:prstGeom prst="rect"/>
          <a:noFill/>
        </p:spPr>
        <p:txBody>
          <a:bodyPr anchor="t" bIns="0" lIns="0" rIns="0" rtlCol="0" tIns="0" wrap="square"/>
          <a:p>
            <a:pPr indent="0" marL="0">
              <a:lnSpc>
                <a:spcPts val="2750"/>
              </a:lnSpc>
              <a:buNone/>
            </a:pPr>
            <a:r>
              <a:rPr dirty="0" sz="1700" lang="en-US">
                <a:solidFill>
                  <a:srgbClr val="404155"/>
                </a:solidFill>
                <a:latin typeface="Nobile" pitchFamily="34" charset="0"/>
                <a:ea typeface="Nobile" pitchFamily="34" charset="-122"/>
                <a:cs typeface="Nobile" pitchFamily="34" charset="-120"/>
              </a:rPr>
              <a:t>Bidan membantu pasien mengidentifikasi dan mengatasi masalah secara konstruktif.</a:t>
            </a:r>
            <a:endParaRPr dirty="0" sz="1700" lang="en-US"/>
          </a:p>
        </p:txBody>
      </p:sp>
      <p:sp>
        <p:nvSpPr>
          <p:cNvPr id="1048623" name="Shape 10"/>
          <p:cNvSpPr/>
          <p:nvPr/>
        </p:nvSpPr>
        <p:spPr>
          <a:xfrm>
            <a:off x="10169247" y="5261967"/>
            <a:ext cx="3685223" cy="2356842"/>
          </a:xfrm>
          <a:prstGeom prst="roundRect">
            <a:avLst>
              <a:gd name="adj" fmla="val 3951"/>
            </a:avLst>
          </a:prstGeom>
          <a:solidFill>
            <a:srgbClr val="D2D9F9"/>
          </a:solidFill>
          <a:ln w="7620">
            <a:solidFill>
              <a:srgbClr val="B8BFDF"/>
            </a:solidFill>
            <a:prstDash val="solid"/>
          </a:ln>
        </p:spPr>
      </p:sp>
      <p:sp>
        <p:nvSpPr>
          <p:cNvPr id="1048624" name="Text 11"/>
          <p:cNvSpPr/>
          <p:nvPr/>
        </p:nvSpPr>
        <p:spPr>
          <a:xfrm>
            <a:off x="10398562" y="5491282"/>
            <a:ext cx="2771180" cy="346472"/>
          </a:xfrm>
          <a:prstGeom prst="rect"/>
          <a:noFill/>
        </p:spPr>
        <p:txBody>
          <a:bodyPr anchor="t" bIns="0" lIns="0" rIns="0" rtlCol="0" tIns="0" wrap="none"/>
          <a:p>
            <a:pPr indent="0" marL="0">
              <a:lnSpc>
                <a:spcPts val="2700"/>
              </a:lnSpc>
              <a:buNone/>
            </a:pPr>
            <a:r>
              <a:rPr dirty="0" sz="2150" lang="en-US">
                <a:solidFill>
                  <a:srgbClr val="404155"/>
                </a:solidFill>
                <a:latin typeface="Corben" pitchFamily="34" charset="0"/>
                <a:ea typeface="Corben" pitchFamily="34" charset="-122"/>
                <a:cs typeface="Corben" pitchFamily="34" charset="-120"/>
              </a:rPr>
              <a:t>Kerahasiaan</a:t>
            </a:r>
            <a:endParaRPr dirty="0" sz="2150" lang="en-US"/>
          </a:p>
        </p:txBody>
      </p:sp>
      <p:sp>
        <p:nvSpPr>
          <p:cNvPr id="1048625" name="Text 12"/>
          <p:cNvSpPr/>
          <p:nvPr/>
        </p:nvSpPr>
        <p:spPr>
          <a:xfrm>
            <a:off x="10398562" y="5970746"/>
            <a:ext cx="3226594" cy="1418749"/>
          </a:xfrm>
          <a:prstGeom prst="rect"/>
          <a:noFill/>
        </p:spPr>
        <p:txBody>
          <a:bodyPr anchor="t" bIns="0" lIns="0" rIns="0" rtlCol="0" tIns="0" wrap="square"/>
          <a:p>
            <a:pPr indent="0" marL="0">
              <a:lnSpc>
                <a:spcPts val="2750"/>
              </a:lnSpc>
              <a:buNone/>
            </a:pPr>
            <a:r>
              <a:rPr dirty="0" sz="1700" lang="en-US">
                <a:solidFill>
                  <a:srgbClr val="404155"/>
                </a:solidFill>
                <a:latin typeface="Nobile" pitchFamily="34" charset="0"/>
                <a:ea typeface="Nobile" pitchFamily="34" charset="-122"/>
                <a:cs typeface="Nobile" pitchFamily="34" charset="-120"/>
              </a:rPr>
              <a:t>Menjaga kerahasiaan informasi pasien adalah kunci untuk membangun kepercayaan.</a:t>
            </a:r>
            <a:endParaRPr dirty="0" sz="1700"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41" name=""/>
        <p:cNvGrpSpPr/>
        <p:nvPr/>
      </p:nvGrpSpPr>
      <p:grpSpPr>
        <a:xfrm>
          <a:off x="0" y="0"/>
          <a:ext cx="0" cy="0"/>
          <a:chOff x="0" y="0"/>
          <a:chExt cx="0" cy="0"/>
        </a:xfrm>
      </p:grpSpPr>
      <p:pic>
        <p:nvPicPr>
          <p:cNvPr id="2097166" name="Image 0" descr="preencoded.png"/>
          <p:cNvPicPr>
            <a:picLocks noChangeAspect="1"/>
          </p:cNvPicPr>
          <p:nvPr/>
        </p:nvPicPr>
        <p:blipFill>
          <a:blip xmlns:r="http://schemas.openxmlformats.org/officeDocument/2006/relationships" r:embed="rId1"/>
          <a:stretch>
            <a:fillRect/>
          </a:stretch>
        </p:blipFill>
        <p:spPr>
          <a:xfrm>
            <a:off x="0" y="0"/>
            <a:ext cx="14630400" cy="2564606"/>
          </a:xfrm>
          <a:prstGeom prst="rect"/>
        </p:spPr>
      </p:pic>
      <p:sp>
        <p:nvSpPr>
          <p:cNvPr id="1048630" name="Text 0"/>
          <p:cNvSpPr/>
          <p:nvPr/>
        </p:nvSpPr>
        <p:spPr>
          <a:xfrm>
            <a:off x="718066" y="3128724"/>
            <a:ext cx="9662636" cy="641152"/>
          </a:xfrm>
          <a:prstGeom prst="rect"/>
          <a:noFill/>
        </p:spPr>
        <p:txBody>
          <a:bodyPr anchor="t" bIns="0" lIns="0" rIns="0" rtlCol="0" tIns="0" wrap="none"/>
          <a:p>
            <a:pPr indent="0" marL="0">
              <a:lnSpc>
                <a:spcPts val="5000"/>
              </a:lnSpc>
              <a:buNone/>
            </a:pPr>
            <a:r>
              <a:rPr dirty="0" sz="4000" lang="en-US">
                <a:solidFill>
                  <a:srgbClr val="1B1B27"/>
                </a:solidFill>
                <a:latin typeface="Corben" pitchFamily="34" charset="0"/>
                <a:ea typeface="Corben" pitchFamily="34" charset="-122"/>
                <a:cs typeface="Corben" pitchFamily="34" charset="-120"/>
              </a:rPr>
              <a:t>Langkah-langkah Pemberian Konseling</a:t>
            </a:r>
            <a:endParaRPr dirty="0" sz="4000" lang="en-US"/>
          </a:p>
        </p:txBody>
      </p:sp>
      <p:sp>
        <p:nvSpPr>
          <p:cNvPr id="1048631" name="Shape 1"/>
          <p:cNvSpPr/>
          <p:nvPr/>
        </p:nvSpPr>
        <p:spPr>
          <a:xfrm>
            <a:off x="7303770" y="4077533"/>
            <a:ext cx="22860" cy="3590211"/>
          </a:xfrm>
          <a:prstGeom prst="roundRect">
            <a:avLst>
              <a:gd name="adj" fmla="val 376954"/>
            </a:avLst>
          </a:prstGeom>
          <a:solidFill>
            <a:srgbClr val="B8BFDF"/>
          </a:solidFill>
        </p:spPr>
      </p:sp>
      <p:sp>
        <p:nvSpPr>
          <p:cNvPr id="1048632" name="Shape 2"/>
          <p:cNvSpPr/>
          <p:nvPr/>
        </p:nvSpPr>
        <p:spPr>
          <a:xfrm>
            <a:off x="6389191" y="4527590"/>
            <a:ext cx="718066" cy="22860"/>
          </a:xfrm>
          <a:prstGeom prst="roundRect">
            <a:avLst>
              <a:gd name="adj" fmla="val 376954"/>
            </a:avLst>
          </a:prstGeom>
          <a:solidFill>
            <a:srgbClr val="B8BFDF"/>
          </a:solidFill>
        </p:spPr>
      </p:sp>
      <p:sp>
        <p:nvSpPr>
          <p:cNvPr id="1048633" name="Shape 3"/>
          <p:cNvSpPr/>
          <p:nvPr/>
        </p:nvSpPr>
        <p:spPr>
          <a:xfrm>
            <a:off x="7084397" y="4308277"/>
            <a:ext cx="461605" cy="461605"/>
          </a:xfrm>
          <a:prstGeom prst="roundRect">
            <a:avLst>
              <a:gd name="adj" fmla="val 18668"/>
            </a:avLst>
          </a:prstGeom>
          <a:solidFill>
            <a:srgbClr val="D2D9F9"/>
          </a:solidFill>
          <a:ln w="7620">
            <a:solidFill>
              <a:srgbClr val="B8BFDF"/>
            </a:solidFill>
            <a:prstDash val="solid"/>
          </a:ln>
        </p:spPr>
      </p:sp>
      <p:sp>
        <p:nvSpPr>
          <p:cNvPr id="1048634" name="Text 4"/>
          <p:cNvSpPr/>
          <p:nvPr/>
        </p:nvSpPr>
        <p:spPr>
          <a:xfrm>
            <a:off x="7269659" y="4385191"/>
            <a:ext cx="90964" cy="307777"/>
          </a:xfrm>
          <a:prstGeom prst="rect"/>
          <a:noFill/>
        </p:spPr>
        <p:txBody>
          <a:bodyPr anchor="t" bIns="0" lIns="0" rIns="0" rtlCol="0" tIns="0" wrap="none"/>
          <a:p>
            <a:pPr algn="ctr" indent="0" marL="0">
              <a:lnSpc>
                <a:spcPts val="2400"/>
              </a:lnSpc>
              <a:buNone/>
            </a:pPr>
            <a:r>
              <a:rPr dirty="0" sz="2400" lang="en-US">
                <a:solidFill>
                  <a:srgbClr val="404155"/>
                </a:solidFill>
                <a:latin typeface="Corben" pitchFamily="34" charset="0"/>
                <a:ea typeface="Corben" pitchFamily="34" charset="-122"/>
                <a:cs typeface="Corben" pitchFamily="34" charset="-120"/>
              </a:rPr>
              <a:t>1</a:t>
            </a:r>
            <a:endParaRPr dirty="0" sz="2400" lang="en-US"/>
          </a:p>
        </p:txBody>
      </p:sp>
      <p:sp>
        <p:nvSpPr>
          <p:cNvPr id="1048635" name="Text 5"/>
          <p:cNvSpPr/>
          <p:nvPr/>
        </p:nvSpPr>
        <p:spPr>
          <a:xfrm>
            <a:off x="3622238" y="4282678"/>
            <a:ext cx="2564606" cy="320516"/>
          </a:xfrm>
          <a:prstGeom prst="rect"/>
          <a:noFill/>
        </p:spPr>
        <p:txBody>
          <a:bodyPr anchor="t" bIns="0" lIns="0" rIns="0" rtlCol="0" tIns="0" wrap="none"/>
          <a:p>
            <a:pPr algn="r" indent="0" marL="0">
              <a:lnSpc>
                <a:spcPts val="2500"/>
              </a:lnSpc>
              <a:buNone/>
            </a:pPr>
            <a:r>
              <a:rPr dirty="0" sz="2000" lang="en-US">
                <a:solidFill>
                  <a:srgbClr val="404155"/>
                </a:solidFill>
                <a:latin typeface="Corben" pitchFamily="34" charset="0"/>
                <a:ea typeface="Corben" pitchFamily="34" charset="-122"/>
                <a:cs typeface="Corben" pitchFamily="34" charset="-120"/>
              </a:rPr>
              <a:t>Asesmen</a:t>
            </a:r>
            <a:endParaRPr dirty="0" sz="2000" lang="en-US"/>
          </a:p>
        </p:txBody>
      </p:sp>
      <p:sp>
        <p:nvSpPr>
          <p:cNvPr id="1048636" name="Text 6"/>
          <p:cNvSpPr/>
          <p:nvPr/>
        </p:nvSpPr>
        <p:spPr>
          <a:xfrm>
            <a:off x="718066" y="4726186"/>
            <a:ext cx="5468779" cy="656273"/>
          </a:xfrm>
          <a:prstGeom prst="rect"/>
          <a:noFill/>
        </p:spPr>
        <p:txBody>
          <a:bodyPr anchor="t" bIns="0" lIns="0" rIns="0" rtlCol="0" tIns="0" wrap="square"/>
          <a:p>
            <a:pPr algn="r" indent="0" marL="0">
              <a:lnSpc>
                <a:spcPts val="2550"/>
              </a:lnSpc>
              <a:buNone/>
            </a:pPr>
            <a:r>
              <a:rPr dirty="0" sz="1600" lang="en-US">
                <a:solidFill>
                  <a:srgbClr val="404155"/>
                </a:solidFill>
                <a:latin typeface="Nobile" pitchFamily="34" charset="0"/>
                <a:ea typeface="Nobile" pitchFamily="34" charset="-122"/>
                <a:cs typeface="Nobile" pitchFamily="34" charset="-120"/>
              </a:rPr>
              <a:t>Mengidentifikasi kebutuhan, masalah, dan kondisi psikologis pasien.</a:t>
            </a:r>
            <a:endParaRPr dirty="0" sz="1600" lang="en-US"/>
          </a:p>
        </p:txBody>
      </p:sp>
      <p:sp>
        <p:nvSpPr>
          <p:cNvPr id="1048637" name="Shape 7"/>
          <p:cNvSpPr/>
          <p:nvPr/>
        </p:nvSpPr>
        <p:spPr>
          <a:xfrm>
            <a:off x="7523143" y="5553313"/>
            <a:ext cx="718066" cy="22860"/>
          </a:xfrm>
          <a:prstGeom prst="roundRect">
            <a:avLst>
              <a:gd name="adj" fmla="val 376954"/>
            </a:avLst>
          </a:prstGeom>
          <a:solidFill>
            <a:srgbClr val="B8BFDF"/>
          </a:solidFill>
        </p:spPr>
      </p:sp>
      <p:sp>
        <p:nvSpPr>
          <p:cNvPr id="1048638" name="Shape 8"/>
          <p:cNvSpPr/>
          <p:nvPr/>
        </p:nvSpPr>
        <p:spPr>
          <a:xfrm>
            <a:off x="7084397" y="5334000"/>
            <a:ext cx="461605" cy="461605"/>
          </a:xfrm>
          <a:prstGeom prst="roundRect">
            <a:avLst>
              <a:gd name="adj" fmla="val 18668"/>
            </a:avLst>
          </a:prstGeom>
          <a:solidFill>
            <a:srgbClr val="D2D9F9"/>
          </a:solidFill>
          <a:ln w="7620">
            <a:solidFill>
              <a:srgbClr val="B8BFDF"/>
            </a:solidFill>
            <a:prstDash val="solid"/>
          </a:ln>
        </p:spPr>
      </p:sp>
      <p:sp>
        <p:nvSpPr>
          <p:cNvPr id="1048639" name="Text 9"/>
          <p:cNvSpPr/>
          <p:nvPr/>
        </p:nvSpPr>
        <p:spPr>
          <a:xfrm>
            <a:off x="7234892" y="5410914"/>
            <a:ext cx="160496" cy="307777"/>
          </a:xfrm>
          <a:prstGeom prst="rect"/>
          <a:noFill/>
        </p:spPr>
        <p:txBody>
          <a:bodyPr anchor="t" bIns="0" lIns="0" rIns="0" rtlCol="0" tIns="0" wrap="none"/>
          <a:p>
            <a:pPr algn="ctr" indent="0" marL="0">
              <a:lnSpc>
                <a:spcPts val="2400"/>
              </a:lnSpc>
              <a:buNone/>
            </a:pPr>
            <a:r>
              <a:rPr dirty="0" sz="2400" lang="en-US">
                <a:solidFill>
                  <a:srgbClr val="404155"/>
                </a:solidFill>
                <a:latin typeface="Corben" pitchFamily="34" charset="0"/>
                <a:ea typeface="Corben" pitchFamily="34" charset="-122"/>
                <a:cs typeface="Corben" pitchFamily="34" charset="-120"/>
              </a:rPr>
              <a:t>2</a:t>
            </a:r>
            <a:endParaRPr dirty="0" sz="2400" lang="en-US"/>
          </a:p>
        </p:txBody>
      </p:sp>
      <p:sp>
        <p:nvSpPr>
          <p:cNvPr id="1048640" name="Text 10"/>
          <p:cNvSpPr/>
          <p:nvPr/>
        </p:nvSpPr>
        <p:spPr>
          <a:xfrm>
            <a:off x="8443555" y="5308402"/>
            <a:ext cx="2564606" cy="320516"/>
          </a:xfrm>
          <a:prstGeom prst="rect"/>
          <a:noFill/>
        </p:spPr>
        <p:txBody>
          <a:bodyPr anchor="t" bIns="0" lIns="0" rIns="0" rtlCol="0" tIns="0" wrap="none"/>
          <a:p>
            <a:pPr algn="l" indent="0" marL="0">
              <a:lnSpc>
                <a:spcPts val="2500"/>
              </a:lnSpc>
              <a:buNone/>
            </a:pPr>
            <a:r>
              <a:rPr dirty="0" sz="2000" lang="en-US">
                <a:solidFill>
                  <a:srgbClr val="404155"/>
                </a:solidFill>
                <a:latin typeface="Corben" pitchFamily="34" charset="0"/>
                <a:ea typeface="Corben" pitchFamily="34" charset="-122"/>
                <a:cs typeface="Corben" pitchFamily="34" charset="-120"/>
              </a:rPr>
              <a:t>Perencanaan</a:t>
            </a:r>
            <a:endParaRPr dirty="0" sz="2000" lang="en-US"/>
          </a:p>
        </p:txBody>
      </p:sp>
      <p:sp>
        <p:nvSpPr>
          <p:cNvPr id="1048641" name="Text 11"/>
          <p:cNvSpPr/>
          <p:nvPr/>
        </p:nvSpPr>
        <p:spPr>
          <a:xfrm>
            <a:off x="8443555" y="5751909"/>
            <a:ext cx="5468779" cy="656273"/>
          </a:xfrm>
          <a:prstGeom prst="rect"/>
          <a:noFill/>
        </p:spPr>
        <p:txBody>
          <a:bodyPr anchor="t" bIns="0" lIns="0" rIns="0" rtlCol="0" tIns="0" wrap="square"/>
          <a:p>
            <a:pPr algn="l" indent="0" marL="0">
              <a:lnSpc>
                <a:spcPts val="2550"/>
              </a:lnSpc>
              <a:buNone/>
            </a:pPr>
            <a:r>
              <a:rPr dirty="0" sz="1600" lang="en-US">
                <a:solidFill>
                  <a:srgbClr val="404155"/>
                </a:solidFill>
                <a:latin typeface="Nobile" pitchFamily="34" charset="0"/>
                <a:ea typeface="Nobile" pitchFamily="34" charset="-122"/>
                <a:cs typeface="Nobile" pitchFamily="34" charset="-120"/>
              </a:rPr>
              <a:t>Menyusun strategi konseling yang sesuai dengan kebutuhan pasien.</a:t>
            </a:r>
            <a:endParaRPr dirty="0" sz="1600" lang="en-US"/>
          </a:p>
        </p:txBody>
      </p:sp>
      <p:sp>
        <p:nvSpPr>
          <p:cNvPr id="1048642" name="Shape 12"/>
          <p:cNvSpPr/>
          <p:nvPr/>
        </p:nvSpPr>
        <p:spPr>
          <a:xfrm>
            <a:off x="6389191" y="6476524"/>
            <a:ext cx="718066" cy="22860"/>
          </a:xfrm>
          <a:prstGeom prst="roundRect">
            <a:avLst>
              <a:gd name="adj" fmla="val 376954"/>
            </a:avLst>
          </a:prstGeom>
          <a:solidFill>
            <a:srgbClr val="B8BFDF"/>
          </a:solidFill>
        </p:spPr>
      </p:sp>
      <p:sp>
        <p:nvSpPr>
          <p:cNvPr id="1048643" name="Shape 13"/>
          <p:cNvSpPr/>
          <p:nvPr/>
        </p:nvSpPr>
        <p:spPr>
          <a:xfrm>
            <a:off x="7084397" y="6257211"/>
            <a:ext cx="461605" cy="461605"/>
          </a:xfrm>
          <a:prstGeom prst="roundRect">
            <a:avLst>
              <a:gd name="adj" fmla="val 18668"/>
            </a:avLst>
          </a:prstGeom>
          <a:solidFill>
            <a:srgbClr val="D2D9F9"/>
          </a:solidFill>
          <a:ln w="7620">
            <a:solidFill>
              <a:srgbClr val="B8BFDF"/>
            </a:solidFill>
            <a:prstDash val="solid"/>
          </a:ln>
        </p:spPr>
      </p:sp>
      <p:sp>
        <p:nvSpPr>
          <p:cNvPr id="1048644" name="Text 14"/>
          <p:cNvSpPr/>
          <p:nvPr/>
        </p:nvSpPr>
        <p:spPr>
          <a:xfrm>
            <a:off x="7228820" y="6334125"/>
            <a:ext cx="172760" cy="307777"/>
          </a:xfrm>
          <a:prstGeom prst="rect"/>
          <a:noFill/>
        </p:spPr>
        <p:txBody>
          <a:bodyPr anchor="t" bIns="0" lIns="0" rIns="0" rtlCol="0" tIns="0" wrap="none"/>
          <a:p>
            <a:pPr algn="ctr" indent="0" marL="0">
              <a:lnSpc>
                <a:spcPts val="2400"/>
              </a:lnSpc>
              <a:buNone/>
            </a:pPr>
            <a:r>
              <a:rPr dirty="0" sz="2400" lang="en-US">
                <a:solidFill>
                  <a:srgbClr val="404155"/>
                </a:solidFill>
                <a:latin typeface="Corben" pitchFamily="34" charset="0"/>
                <a:ea typeface="Corben" pitchFamily="34" charset="-122"/>
                <a:cs typeface="Corben" pitchFamily="34" charset="-120"/>
              </a:rPr>
              <a:t>3</a:t>
            </a:r>
            <a:endParaRPr dirty="0" sz="2400" lang="en-US"/>
          </a:p>
        </p:txBody>
      </p:sp>
      <p:sp>
        <p:nvSpPr>
          <p:cNvPr id="1048645" name="Text 15"/>
          <p:cNvSpPr/>
          <p:nvPr/>
        </p:nvSpPr>
        <p:spPr>
          <a:xfrm>
            <a:off x="3622238" y="6231612"/>
            <a:ext cx="2564606" cy="320516"/>
          </a:xfrm>
          <a:prstGeom prst="rect"/>
          <a:noFill/>
        </p:spPr>
        <p:txBody>
          <a:bodyPr anchor="t" bIns="0" lIns="0" rIns="0" rtlCol="0" tIns="0" wrap="none"/>
          <a:p>
            <a:pPr algn="r" indent="0" marL="0">
              <a:lnSpc>
                <a:spcPts val="2500"/>
              </a:lnSpc>
              <a:buNone/>
            </a:pPr>
            <a:r>
              <a:rPr dirty="0" sz="2000" lang="en-US">
                <a:solidFill>
                  <a:srgbClr val="404155"/>
                </a:solidFill>
                <a:latin typeface="Corben" pitchFamily="34" charset="0"/>
                <a:ea typeface="Corben" pitchFamily="34" charset="-122"/>
                <a:cs typeface="Corben" pitchFamily="34" charset="-120"/>
              </a:rPr>
              <a:t>Intervensi</a:t>
            </a:r>
            <a:endParaRPr dirty="0" sz="2000" lang="en-US"/>
          </a:p>
        </p:txBody>
      </p:sp>
      <p:sp>
        <p:nvSpPr>
          <p:cNvPr id="1048646" name="Text 16"/>
          <p:cNvSpPr/>
          <p:nvPr/>
        </p:nvSpPr>
        <p:spPr>
          <a:xfrm>
            <a:off x="718066" y="6675120"/>
            <a:ext cx="5468779" cy="656273"/>
          </a:xfrm>
          <a:prstGeom prst="rect"/>
          <a:noFill/>
        </p:spPr>
        <p:txBody>
          <a:bodyPr anchor="t" bIns="0" lIns="0" rIns="0" rtlCol="0" tIns="0" wrap="square"/>
          <a:p>
            <a:pPr algn="r" indent="0" marL="0">
              <a:lnSpc>
                <a:spcPts val="2550"/>
              </a:lnSpc>
              <a:buNone/>
            </a:pPr>
            <a:r>
              <a:rPr dirty="0" sz="1600" lang="en-US">
                <a:solidFill>
                  <a:srgbClr val="404155"/>
                </a:solidFill>
                <a:latin typeface="Nobile" pitchFamily="34" charset="0"/>
                <a:ea typeface="Nobile" pitchFamily="34" charset="-122"/>
                <a:cs typeface="Nobile" pitchFamily="34" charset="-120"/>
              </a:rPr>
              <a:t>Memberikan konseling dan dukungan emosional secara sistematis.</a:t>
            </a:r>
            <a:endParaRPr dirty="0" sz="1600"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45" name=""/>
        <p:cNvGrpSpPr/>
        <p:nvPr/>
      </p:nvGrpSpPr>
      <p:grpSpPr>
        <a:xfrm>
          <a:off x="0" y="0"/>
          <a:ext cx="0" cy="0"/>
          <a:chOff x="0" y="0"/>
          <a:chExt cx="0" cy="0"/>
        </a:xfrm>
      </p:grpSpPr>
      <p:pic>
        <p:nvPicPr>
          <p:cNvPr id="2097169" name="Image 0" descr="preencoded.png"/>
          <p:cNvPicPr>
            <a:picLocks noChangeAspect="1"/>
          </p:cNvPicPr>
          <p:nvPr/>
        </p:nvPicPr>
        <p:blipFill>
          <a:blip xmlns:r="http://schemas.openxmlformats.org/officeDocument/2006/relationships" r:embed="rId1"/>
          <a:stretch>
            <a:fillRect/>
          </a:stretch>
        </p:blipFill>
        <p:spPr>
          <a:xfrm>
            <a:off x="9144000" y="0"/>
            <a:ext cx="5486400" cy="8229600"/>
          </a:xfrm>
          <a:prstGeom prst="rect"/>
        </p:spPr>
      </p:pic>
      <p:sp>
        <p:nvSpPr>
          <p:cNvPr id="1048651" name="Text 0"/>
          <p:cNvSpPr/>
          <p:nvPr/>
        </p:nvSpPr>
        <p:spPr>
          <a:xfrm>
            <a:off x="698540" y="568285"/>
            <a:ext cx="7746921" cy="1247299"/>
          </a:xfrm>
          <a:prstGeom prst="rect"/>
          <a:noFill/>
        </p:spPr>
        <p:txBody>
          <a:bodyPr anchor="t" bIns="0" lIns="0" rIns="0" rtlCol="0" tIns="0" wrap="square"/>
          <a:p>
            <a:pPr indent="0" marL="0">
              <a:lnSpc>
                <a:spcPts val="4900"/>
              </a:lnSpc>
              <a:buNone/>
            </a:pPr>
            <a:r>
              <a:rPr dirty="0" sz="3900" lang="en-US">
                <a:solidFill>
                  <a:srgbClr val="1B1B27"/>
                </a:solidFill>
                <a:latin typeface="Corben" pitchFamily="34" charset="0"/>
                <a:ea typeface="Corben" pitchFamily="34" charset="-122"/>
                <a:cs typeface="Corben" pitchFamily="34" charset="-120"/>
              </a:rPr>
              <a:t>Konseling Pra-konsepsi: Mempersiapkan Mental</a:t>
            </a:r>
            <a:endParaRPr dirty="0" sz="3900" lang="en-US"/>
          </a:p>
        </p:txBody>
      </p:sp>
      <p:pic>
        <p:nvPicPr>
          <p:cNvPr id="2097170" name="Image 1" descr="preencoded.png"/>
          <p:cNvPicPr>
            <a:picLocks noChangeAspect="1"/>
          </p:cNvPicPr>
          <p:nvPr/>
        </p:nvPicPr>
        <p:blipFill>
          <a:blip xmlns:r="http://schemas.openxmlformats.org/officeDocument/2006/relationships" r:embed="rId2"/>
          <a:stretch>
            <a:fillRect/>
          </a:stretch>
        </p:blipFill>
        <p:spPr>
          <a:xfrm>
            <a:off x="698540" y="2114907"/>
            <a:ext cx="498991" cy="498991"/>
          </a:xfrm>
          <a:prstGeom prst="rect"/>
        </p:spPr>
      </p:pic>
      <p:sp>
        <p:nvSpPr>
          <p:cNvPr id="1048652" name="Text 1"/>
          <p:cNvSpPr/>
          <p:nvPr/>
        </p:nvSpPr>
        <p:spPr>
          <a:xfrm>
            <a:off x="698540" y="2813447"/>
            <a:ext cx="2495193" cy="311944"/>
          </a:xfrm>
          <a:prstGeom prst="rect"/>
          <a:noFill/>
        </p:spPr>
        <p:txBody>
          <a:bodyPr anchor="t" bIns="0" lIns="0" rIns="0" rtlCol="0" tIns="0" wrap="none"/>
          <a:p>
            <a:pPr algn="l" indent="0" marL="0">
              <a:lnSpc>
                <a:spcPts val="2450"/>
              </a:lnSpc>
              <a:buNone/>
            </a:pPr>
            <a:r>
              <a:rPr dirty="0" sz="1950" lang="en-US">
                <a:solidFill>
                  <a:srgbClr val="404155"/>
                </a:solidFill>
                <a:latin typeface="Corben" pitchFamily="34" charset="0"/>
                <a:ea typeface="Corben" pitchFamily="34" charset="-122"/>
                <a:cs typeface="Corben" pitchFamily="34" charset="-120"/>
              </a:rPr>
              <a:t>Kesehatan Mental</a:t>
            </a:r>
            <a:endParaRPr dirty="0" sz="1950" lang="en-US"/>
          </a:p>
        </p:txBody>
      </p:sp>
      <p:sp>
        <p:nvSpPr>
          <p:cNvPr id="1048653" name="Text 2"/>
          <p:cNvSpPr/>
          <p:nvPr/>
        </p:nvSpPr>
        <p:spPr>
          <a:xfrm>
            <a:off x="698540" y="3245048"/>
            <a:ext cx="7746921" cy="319445"/>
          </a:xfrm>
          <a:prstGeom prst="rect"/>
          <a:noFill/>
        </p:spPr>
        <p:txBody>
          <a:bodyPr anchor="t" bIns="0" lIns="0" rIns="0" rtlCol="0" tIns="0" wrap="none"/>
          <a:p>
            <a:pPr algn="l" indent="0" marL="0">
              <a:lnSpc>
                <a:spcPts val="2500"/>
              </a:lnSpc>
              <a:buNone/>
            </a:pPr>
            <a:r>
              <a:rPr dirty="0" sz="1550" lang="en-US">
                <a:solidFill>
                  <a:srgbClr val="404155"/>
                </a:solidFill>
                <a:latin typeface="Nobile" pitchFamily="34" charset="0"/>
                <a:ea typeface="Nobile" pitchFamily="34" charset="-122"/>
                <a:cs typeface="Nobile" pitchFamily="34" charset="-120"/>
              </a:rPr>
              <a:t>Mengevaluasi kesiapan mental pasangan untuk merencanakan kehamilan.</a:t>
            </a:r>
            <a:endParaRPr dirty="0" sz="1550" lang="en-US"/>
          </a:p>
        </p:txBody>
      </p:sp>
      <p:pic>
        <p:nvPicPr>
          <p:cNvPr id="2097171" name="Image 2" descr="preencoded.png"/>
          <p:cNvPicPr>
            <a:picLocks noChangeAspect="1"/>
          </p:cNvPicPr>
          <p:nvPr/>
        </p:nvPicPr>
        <p:blipFill>
          <a:blip xmlns:r="http://schemas.openxmlformats.org/officeDocument/2006/relationships" r:embed="rId3"/>
          <a:stretch>
            <a:fillRect/>
          </a:stretch>
        </p:blipFill>
        <p:spPr>
          <a:xfrm>
            <a:off x="698540" y="4163258"/>
            <a:ext cx="498991" cy="498991"/>
          </a:xfrm>
          <a:prstGeom prst="rect"/>
        </p:spPr>
      </p:pic>
      <p:sp>
        <p:nvSpPr>
          <p:cNvPr id="1048654" name="Text 3"/>
          <p:cNvSpPr/>
          <p:nvPr/>
        </p:nvSpPr>
        <p:spPr>
          <a:xfrm>
            <a:off x="698540" y="4861798"/>
            <a:ext cx="2495193" cy="311944"/>
          </a:xfrm>
          <a:prstGeom prst="rect"/>
          <a:noFill/>
        </p:spPr>
        <p:txBody>
          <a:bodyPr anchor="t" bIns="0" lIns="0" rIns="0" rtlCol="0" tIns="0" wrap="none"/>
          <a:p>
            <a:pPr algn="l" indent="0" marL="0">
              <a:lnSpc>
                <a:spcPts val="2450"/>
              </a:lnSpc>
              <a:buNone/>
            </a:pPr>
            <a:r>
              <a:rPr dirty="0" sz="1950" lang="en-US">
                <a:solidFill>
                  <a:srgbClr val="404155"/>
                </a:solidFill>
                <a:latin typeface="Corben" pitchFamily="34" charset="0"/>
                <a:ea typeface="Corben" pitchFamily="34" charset="-122"/>
                <a:cs typeface="Corben" pitchFamily="34" charset="-120"/>
              </a:rPr>
              <a:t>Gaya Hidup Sehat</a:t>
            </a:r>
            <a:endParaRPr dirty="0" sz="1950" lang="en-US"/>
          </a:p>
        </p:txBody>
      </p:sp>
      <p:sp>
        <p:nvSpPr>
          <p:cNvPr id="1048655" name="Text 4"/>
          <p:cNvSpPr/>
          <p:nvPr/>
        </p:nvSpPr>
        <p:spPr>
          <a:xfrm>
            <a:off x="698540" y="5293400"/>
            <a:ext cx="7746921" cy="319445"/>
          </a:xfrm>
          <a:prstGeom prst="rect"/>
          <a:noFill/>
        </p:spPr>
        <p:txBody>
          <a:bodyPr anchor="t" bIns="0" lIns="0" rIns="0" rtlCol="0" tIns="0" wrap="none"/>
          <a:p>
            <a:pPr algn="l" indent="0" marL="0">
              <a:lnSpc>
                <a:spcPts val="2500"/>
              </a:lnSpc>
              <a:buNone/>
            </a:pPr>
            <a:r>
              <a:rPr dirty="0" sz="1550" lang="en-US">
                <a:solidFill>
                  <a:srgbClr val="404155"/>
                </a:solidFill>
                <a:latin typeface="Nobile" pitchFamily="34" charset="0"/>
                <a:ea typeface="Nobile" pitchFamily="34" charset="-122"/>
                <a:cs typeface="Nobile" pitchFamily="34" charset="-120"/>
              </a:rPr>
              <a:t>Membantu pasangan mengadopsi pola hidup yang mendukung kehamilan.</a:t>
            </a:r>
            <a:endParaRPr dirty="0" sz="1550" lang="en-US"/>
          </a:p>
        </p:txBody>
      </p:sp>
      <p:pic>
        <p:nvPicPr>
          <p:cNvPr id="2097172" name="Image 3" descr="preencoded.png"/>
          <p:cNvPicPr>
            <a:picLocks noChangeAspect="1"/>
          </p:cNvPicPr>
          <p:nvPr/>
        </p:nvPicPr>
        <p:blipFill>
          <a:blip xmlns:r="http://schemas.openxmlformats.org/officeDocument/2006/relationships" r:embed="rId4"/>
          <a:stretch>
            <a:fillRect/>
          </a:stretch>
        </p:blipFill>
        <p:spPr>
          <a:xfrm>
            <a:off x="698540" y="6211610"/>
            <a:ext cx="498991" cy="498991"/>
          </a:xfrm>
          <a:prstGeom prst="rect"/>
        </p:spPr>
      </p:pic>
      <p:sp>
        <p:nvSpPr>
          <p:cNvPr id="1048656" name="Text 5"/>
          <p:cNvSpPr/>
          <p:nvPr/>
        </p:nvSpPr>
        <p:spPr>
          <a:xfrm>
            <a:off x="698540" y="6910149"/>
            <a:ext cx="2495193" cy="311944"/>
          </a:xfrm>
          <a:prstGeom prst="rect"/>
          <a:noFill/>
        </p:spPr>
        <p:txBody>
          <a:bodyPr anchor="t" bIns="0" lIns="0" rIns="0" rtlCol="0" tIns="0" wrap="none"/>
          <a:p>
            <a:pPr algn="l" indent="0" marL="0">
              <a:lnSpc>
                <a:spcPts val="2450"/>
              </a:lnSpc>
              <a:buNone/>
            </a:pPr>
            <a:r>
              <a:rPr dirty="0" sz="1950" lang="en-US">
                <a:solidFill>
                  <a:srgbClr val="404155"/>
                </a:solidFill>
                <a:latin typeface="Corben" pitchFamily="34" charset="0"/>
                <a:ea typeface="Corben" pitchFamily="34" charset="-122"/>
                <a:cs typeface="Corben" pitchFamily="34" charset="-120"/>
              </a:rPr>
              <a:t>Dukungan Sosial</a:t>
            </a:r>
            <a:endParaRPr dirty="0" sz="1950" lang="en-US"/>
          </a:p>
        </p:txBody>
      </p:sp>
      <p:sp>
        <p:nvSpPr>
          <p:cNvPr id="1048657" name="Text 6"/>
          <p:cNvSpPr/>
          <p:nvPr/>
        </p:nvSpPr>
        <p:spPr>
          <a:xfrm>
            <a:off x="698540" y="7341751"/>
            <a:ext cx="7746921" cy="319445"/>
          </a:xfrm>
          <a:prstGeom prst="rect"/>
          <a:noFill/>
        </p:spPr>
        <p:txBody>
          <a:bodyPr anchor="t" bIns="0" lIns="0" rIns="0" rtlCol="0" tIns="0" wrap="none"/>
          <a:p>
            <a:pPr algn="l" indent="0" marL="0">
              <a:lnSpc>
                <a:spcPts val="2500"/>
              </a:lnSpc>
              <a:buNone/>
            </a:pPr>
            <a:r>
              <a:rPr dirty="0" sz="1550" lang="en-US">
                <a:solidFill>
                  <a:srgbClr val="404155"/>
                </a:solidFill>
                <a:latin typeface="Nobile" pitchFamily="34" charset="0"/>
                <a:ea typeface="Nobile" pitchFamily="34" charset="-122"/>
                <a:cs typeface="Nobile" pitchFamily="34" charset="-120"/>
              </a:rPr>
              <a:t>Mendorong pasangan untuk membangun jaringan dukungan sosial.</a:t>
            </a:r>
            <a:endParaRPr dirty="0" sz="1550"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49" name=""/>
        <p:cNvGrpSpPr/>
        <p:nvPr/>
      </p:nvGrpSpPr>
      <p:grpSpPr>
        <a:xfrm>
          <a:off x="0" y="0"/>
          <a:ext cx="0" cy="0"/>
          <a:chOff x="0" y="0"/>
          <a:chExt cx="0" cy="0"/>
        </a:xfrm>
      </p:grpSpPr>
      <p:pic>
        <p:nvPicPr>
          <p:cNvPr id="2097175" name="Image 0" descr="preencoded.png"/>
          <p:cNvPicPr>
            <a:picLocks noChangeAspect="1"/>
          </p:cNvPicPr>
          <p:nvPr/>
        </p:nvPicPr>
        <p:blipFill>
          <a:blip xmlns:r="http://schemas.openxmlformats.org/officeDocument/2006/relationships" r:embed="rId1"/>
          <a:stretch>
            <a:fillRect/>
          </a:stretch>
        </p:blipFill>
        <p:spPr>
          <a:xfrm>
            <a:off x="0" y="0"/>
            <a:ext cx="14630400" cy="2206943"/>
          </a:xfrm>
          <a:prstGeom prst="rect"/>
        </p:spPr>
      </p:pic>
      <p:sp>
        <p:nvSpPr>
          <p:cNvPr id="1048662" name="Text 0"/>
          <p:cNvSpPr/>
          <p:nvPr/>
        </p:nvSpPr>
        <p:spPr>
          <a:xfrm>
            <a:off x="617934" y="2692479"/>
            <a:ext cx="11041499" cy="551617"/>
          </a:xfrm>
          <a:prstGeom prst="rect"/>
          <a:noFill/>
        </p:spPr>
        <p:txBody>
          <a:bodyPr anchor="t" bIns="0" lIns="0" rIns="0" rtlCol="0" tIns="0" wrap="none"/>
          <a:p>
            <a:pPr indent="0" marL="0">
              <a:lnSpc>
                <a:spcPts val="4300"/>
              </a:lnSpc>
              <a:buNone/>
            </a:pPr>
            <a:r>
              <a:rPr dirty="0" sz="3450" lang="en-US">
                <a:solidFill>
                  <a:srgbClr val="1B1B27"/>
                </a:solidFill>
                <a:latin typeface="Corben" pitchFamily="34" charset="0"/>
                <a:ea typeface="Corben" pitchFamily="34" charset="-122"/>
                <a:cs typeface="Corben" pitchFamily="34" charset="-120"/>
              </a:rPr>
              <a:t>Konseling Kehamilan: Menjaga Kesehatan Mental Ibu</a:t>
            </a:r>
            <a:endParaRPr dirty="0" sz="3450" lang="en-US"/>
          </a:p>
        </p:txBody>
      </p:sp>
      <p:pic>
        <p:nvPicPr>
          <p:cNvPr id="2097176" name="Image 1" descr="preencoded.png"/>
          <p:cNvPicPr>
            <a:picLocks noChangeAspect="1"/>
          </p:cNvPicPr>
          <p:nvPr/>
        </p:nvPicPr>
        <p:blipFill>
          <a:blip xmlns:r="http://schemas.openxmlformats.org/officeDocument/2006/relationships" r:embed="rId2"/>
          <a:stretch>
            <a:fillRect/>
          </a:stretch>
        </p:blipFill>
        <p:spPr>
          <a:xfrm>
            <a:off x="617934" y="3508891"/>
            <a:ext cx="882729" cy="1412438"/>
          </a:xfrm>
          <a:prstGeom prst="rect"/>
        </p:spPr>
      </p:pic>
      <p:sp>
        <p:nvSpPr>
          <p:cNvPr id="1048663" name="Text 1"/>
          <p:cNvSpPr/>
          <p:nvPr/>
        </p:nvSpPr>
        <p:spPr>
          <a:xfrm>
            <a:off x="1765459" y="3685342"/>
            <a:ext cx="2206943" cy="275868"/>
          </a:xfrm>
          <a:prstGeom prst="rect"/>
          <a:noFill/>
        </p:spPr>
        <p:txBody>
          <a:bodyPr anchor="t" bIns="0" lIns="0" rIns="0" rtlCol="0" tIns="0" wrap="none"/>
          <a:p>
            <a:pPr algn="l" indent="0" marL="0">
              <a:lnSpc>
                <a:spcPts val="2150"/>
              </a:lnSpc>
              <a:buNone/>
            </a:pPr>
            <a:r>
              <a:rPr dirty="0" sz="1700" lang="en-US">
                <a:solidFill>
                  <a:srgbClr val="404155"/>
                </a:solidFill>
                <a:latin typeface="Corben" pitchFamily="34" charset="0"/>
                <a:ea typeface="Corben" pitchFamily="34" charset="-122"/>
                <a:cs typeface="Corben" pitchFamily="34" charset="-120"/>
              </a:rPr>
              <a:t>Manajemen Stres</a:t>
            </a:r>
            <a:endParaRPr dirty="0" sz="1700" lang="en-US"/>
          </a:p>
        </p:txBody>
      </p:sp>
      <p:sp>
        <p:nvSpPr>
          <p:cNvPr id="1048664" name="Text 2"/>
          <p:cNvSpPr/>
          <p:nvPr/>
        </p:nvSpPr>
        <p:spPr>
          <a:xfrm>
            <a:off x="1765459" y="4067056"/>
            <a:ext cx="12247007" cy="282416"/>
          </a:xfrm>
          <a:prstGeom prst="rect"/>
          <a:noFill/>
        </p:spPr>
        <p:txBody>
          <a:bodyPr anchor="t" bIns="0" lIns="0" rIns="0" rtlCol="0" tIns="0" wrap="none"/>
          <a:p>
            <a:pPr algn="l" indent="0" marL="0">
              <a:lnSpc>
                <a:spcPts val="2200"/>
              </a:lnSpc>
              <a:buNone/>
            </a:pPr>
            <a:r>
              <a:rPr dirty="0" sz="1350" lang="en-US">
                <a:solidFill>
                  <a:srgbClr val="404155"/>
                </a:solidFill>
                <a:latin typeface="Nobile" pitchFamily="34" charset="0"/>
                <a:ea typeface="Nobile" pitchFamily="34" charset="-122"/>
                <a:cs typeface="Nobile" pitchFamily="34" charset="-120"/>
              </a:rPr>
              <a:t>Membantu ibu hamil mengelola stres dan kecemasan selama kehamilan.</a:t>
            </a:r>
            <a:endParaRPr dirty="0" sz="1350" lang="en-US"/>
          </a:p>
        </p:txBody>
      </p:sp>
      <p:pic>
        <p:nvPicPr>
          <p:cNvPr id="2097177" name="Image 2" descr="preencoded.png"/>
          <p:cNvPicPr>
            <a:picLocks noChangeAspect="1"/>
          </p:cNvPicPr>
          <p:nvPr/>
        </p:nvPicPr>
        <p:blipFill>
          <a:blip xmlns:r="http://schemas.openxmlformats.org/officeDocument/2006/relationships" r:embed="rId3"/>
          <a:stretch>
            <a:fillRect/>
          </a:stretch>
        </p:blipFill>
        <p:spPr>
          <a:xfrm>
            <a:off x="617934" y="4921329"/>
            <a:ext cx="882729" cy="1412438"/>
          </a:xfrm>
          <a:prstGeom prst="rect"/>
        </p:spPr>
      </p:pic>
      <p:sp>
        <p:nvSpPr>
          <p:cNvPr id="1048665" name="Text 3"/>
          <p:cNvSpPr/>
          <p:nvPr/>
        </p:nvSpPr>
        <p:spPr>
          <a:xfrm>
            <a:off x="1765459" y="5097780"/>
            <a:ext cx="2206943" cy="275868"/>
          </a:xfrm>
          <a:prstGeom prst="rect"/>
          <a:noFill/>
        </p:spPr>
        <p:txBody>
          <a:bodyPr anchor="t" bIns="0" lIns="0" rIns="0" rtlCol="0" tIns="0" wrap="none"/>
          <a:p>
            <a:pPr algn="l" indent="0" marL="0">
              <a:lnSpc>
                <a:spcPts val="2150"/>
              </a:lnSpc>
              <a:buNone/>
            </a:pPr>
            <a:r>
              <a:rPr dirty="0" sz="1700" lang="en-US">
                <a:solidFill>
                  <a:srgbClr val="404155"/>
                </a:solidFill>
                <a:latin typeface="Corben" pitchFamily="34" charset="0"/>
                <a:ea typeface="Corben" pitchFamily="34" charset="-122"/>
                <a:cs typeface="Corben" pitchFamily="34" charset="-120"/>
              </a:rPr>
              <a:t>Perubahan Fisik</a:t>
            </a:r>
            <a:endParaRPr dirty="0" sz="1700" lang="en-US"/>
          </a:p>
        </p:txBody>
      </p:sp>
      <p:sp>
        <p:nvSpPr>
          <p:cNvPr id="1048666" name="Text 4"/>
          <p:cNvSpPr/>
          <p:nvPr/>
        </p:nvSpPr>
        <p:spPr>
          <a:xfrm>
            <a:off x="1765459" y="5479494"/>
            <a:ext cx="12247007" cy="282416"/>
          </a:xfrm>
          <a:prstGeom prst="rect"/>
          <a:noFill/>
        </p:spPr>
        <p:txBody>
          <a:bodyPr anchor="t" bIns="0" lIns="0" rIns="0" rtlCol="0" tIns="0" wrap="none"/>
          <a:p>
            <a:pPr algn="l" indent="0" marL="0">
              <a:lnSpc>
                <a:spcPts val="2200"/>
              </a:lnSpc>
              <a:buNone/>
            </a:pPr>
            <a:r>
              <a:rPr dirty="0" sz="1350" lang="en-US">
                <a:solidFill>
                  <a:srgbClr val="404155"/>
                </a:solidFill>
                <a:latin typeface="Nobile" pitchFamily="34" charset="0"/>
                <a:ea typeface="Nobile" pitchFamily="34" charset="-122"/>
                <a:cs typeface="Nobile" pitchFamily="34" charset="-120"/>
              </a:rPr>
              <a:t>Mendiskusikan perubahan fisik dan emosional yang wajar terjadi.</a:t>
            </a:r>
            <a:endParaRPr dirty="0" sz="1350" lang="en-US"/>
          </a:p>
        </p:txBody>
      </p:sp>
      <p:pic>
        <p:nvPicPr>
          <p:cNvPr id="2097178" name="Image 3" descr="preencoded.png"/>
          <p:cNvPicPr>
            <a:picLocks noChangeAspect="1"/>
          </p:cNvPicPr>
          <p:nvPr/>
        </p:nvPicPr>
        <p:blipFill>
          <a:blip xmlns:r="http://schemas.openxmlformats.org/officeDocument/2006/relationships" r:embed="rId4"/>
          <a:stretch>
            <a:fillRect/>
          </a:stretch>
        </p:blipFill>
        <p:spPr>
          <a:xfrm>
            <a:off x="617934" y="6333768"/>
            <a:ext cx="882729" cy="1412438"/>
          </a:xfrm>
          <a:prstGeom prst="rect"/>
        </p:spPr>
      </p:pic>
      <p:sp>
        <p:nvSpPr>
          <p:cNvPr id="1048667" name="Text 5"/>
          <p:cNvSpPr/>
          <p:nvPr/>
        </p:nvSpPr>
        <p:spPr>
          <a:xfrm>
            <a:off x="1765459" y="6510218"/>
            <a:ext cx="2206943" cy="275868"/>
          </a:xfrm>
          <a:prstGeom prst="rect"/>
          <a:noFill/>
        </p:spPr>
        <p:txBody>
          <a:bodyPr anchor="t" bIns="0" lIns="0" rIns="0" rtlCol="0" tIns="0" wrap="none"/>
          <a:p>
            <a:pPr algn="l" indent="0" marL="0">
              <a:lnSpc>
                <a:spcPts val="2150"/>
              </a:lnSpc>
              <a:buNone/>
            </a:pPr>
            <a:r>
              <a:rPr dirty="0" sz="1700" lang="en-US">
                <a:solidFill>
                  <a:srgbClr val="404155"/>
                </a:solidFill>
                <a:latin typeface="Corben" pitchFamily="34" charset="0"/>
                <a:ea typeface="Corben" pitchFamily="34" charset="-122"/>
                <a:cs typeface="Corben" pitchFamily="34" charset="-120"/>
              </a:rPr>
              <a:t>Rencana Persalinan</a:t>
            </a:r>
            <a:endParaRPr dirty="0" sz="1700" lang="en-US"/>
          </a:p>
        </p:txBody>
      </p:sp>
      <p:sp>
        <p:nvSpPr>
          <p:cNvPr id="1048668" name="Text 6"/>
          <p:cNvSpPr/>
          <p:nvPr/>
        </p:nvSpPr>
        <p:spPr>
          <a:xfrm>
            <a:off x="1765459" y="6891933"/>
            <a:ext cx="12247007" cy="282416"/>
          </a:xfrm>
          <a:prstGeom prst="rect"/>
          <a:noFill/>
        </p:spPr>
        <p:txBody>
          <a:bodyPr anchor="t" bIns="0" lIns="0" rIns="0" rtlCol="0" tIns="0" wrap="none"/>
          <a:p>
            <a:pPr algn="l" indent="0" marL="0">
              <a:lnSpc>
                <a:spcPts val="2200"/>
              </a:lnSpc>
              <a:buNone/>
            </a:pPr>
            <a:r>
              <a:rPr dirty="0" sz="1350" lang="en-US">
                <a:solidFill>
                  <a:srgbClr val="404155"/>
                </a:solidFill>
                <a:latin typeface="Nobile" pitchFamily="34" charset="0"/>
                <a:ea typeface="Nobile" pitchFamily="34" charset="-122"/>
                <a:cs typeface="Nobile" pitchFamily="34" charset="-120"/>
              </a:rPr>
              <a:t>Mempersiapkan ibu secara mental untuk menghadapi proses persalinan.</a:t>
            </a:r>
            <a:endParaRPr dirty="0" sz="1350"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53" name=""/>
        <p:cNvGrpSpPr/>
        <p:nvPr/>
      </p:nvGrpSpPr>
      <p:grpSpPr>
        <a:xfrm>
          <a:off x="0" y="0"/>
          <a:ext cx="0" cy="0"/>
          <a:chOff x="0" y="0"/>
          <a:chExt cx="0" cy="0"/>
        </a:xfrm>
      </p:grpSpPr>
      <p:pic>
        <p:nvPicPr>
          <p:cNvPr id="2097181" name="Image 0" descr="preencoded.png"/>
          <p:cNvPicPr>
            <a:picLocks noChangeAspect="1"/>
          </p:cNvPicPr>
          <p:nvPr/>
        </p:nvPicPr>
        <p:blipFill>
          <a:blip xmlns:r="http://schemas.openxmlformats.org/officeDocument/2006/relationships" r:embed="rId1"/>
          <a:stretch>
            <a:fillRect/>
          </a:stretch>
        </p:blipFill>
        <p:spPr>
          <a:xfrm>
            <a:off x="9144000" y="0"/>
            <a:ext cx="5486400" cy="8229600"/>
          </a:xfrm>
          <a:prstGeom prst="rect"/>
        </p:spPr>
      </p:pic>
      <p:sp>
        <p:nvSpPr>
          <p:cNvPr id="1048673" name="Text 0"/>
          <p:cNvSpPr/>
          <p:nvPr/>
        </p:nvSpPr>
        <p:spPr>
          <a:xfrm>
            <a:off x="793790" y="809744"/>
            <a:ext cx="7556421" cy="2126337"/>
          </a:xfrm>
          <a:prstGeom prst="rect"/>
          <a:noFill/>
        </p:spPr>
        <p:txBody>
          <a:bodyPr anchor="t" bIns="0" lIns="0" rIns="0" rtlCol="0" tIns="0" wrap="square"/>
          <a:p>
            <a:pPr indent="0" marL="0">
              <a:lnSpc>
                <a:spcPts val="5550"/>
              </a:lnSpc>
              <a:buNone/>
            </a:pPr>
            <a:r>
              <a:rPr dirty="0" sz="4450" lang="en-US">
                <a:solidFill>
                  <a:srgbClr val="1B1B27"/>
                </a:solidFill>
                <a:latin typeface="Corben" pitchFamily="34" charset="0"/>
                <a:ea typeface="Corben" pitchFamily="34" charset="-122"/>
                <a:cs typeface="Corben" pitchFamily="34" charset="-120"/>
              </a:rPr>
              <a:t>Konseling Persalinan: Mengatasi Kecemasan dan Trauma</a:t>
            </a:r>
            <a:endParaRPr dirty="0" sz="4450" lang="en-US"/>
          </a:p>
        </p:txBody>
      </p:sp>
      <p:sp>
        <p:nvSpPr>
          <p:cNvPr id="1048674" name="Shape 1"/>
          <p:cNvSpPr/>
          <p:nvPr/>
        </p:nvSpPr>
        <p:spPr>
          <a:xfrm>
            <a:off x="793790" y="3276243"/>
            <a:ext cx="7556421" cy="4143613"/>
          </a:xfrm>
          <a:prstGeom prst="roundRect">
            <a:avLst>
              <a:gd name="adj" fmla="val 2299"/>
            </a:avLst>
          </a:prstGeom>
          <a:noFill/>
          <a:ln w="7620">
            <a:solidFill>
              <a:srgbClr val="000000">
                <a:alpha val="8000"/>
              </a:srgbClr>
            </a:solidFill>
            <a:prstDash val="solid"/>
          </a:ln>
        </p:spPr>
      </p:sp>
      <p:sp>
        <p:nvSpPr>
          <p:cNvPr id="1048675" name="Shape 2"/>
          <p:cNvSpPr/>
          <p:nvPr/>
        </p:nvSpPr>
        <p:spPr>
          <a:xfrm>
            <a:off x="801410" y="3283863"/>
            <a:ext cx="7541181" cy="1376124"/>
          </a:xfrm>
          <a:prstGeom prst="rect"/>
          <a:solidFill>
            <a:srgbClr val="FFFFFF">
              <a:alpha val="4000"/>
            </a:srgbClr>
          </a:solidFill>
        </p:spPr>
      </p:sp>
      <p:sp>
        <p:nvSpPr>
          <p:cNvPr id="1048676" name="Text 3"/>
          <p:cNvSpPr/>
          <p:nvPr/>
        </p:nvSpPr>
        <p:spPr>
          <a:xfrm>
            <a:off x="1028224" y="3427571"/>
            <a:ext cx="3313152" cy="362903"/>
          </a:xfrm>
          <a:prstGeom prst="rect"/>
          <a:noFill/>
        </p:spPr>
        <p:txBody>
          <a:bodyPr anchor="t" bIns="0" lIns="0" rIns="0" rtlCol="0" tIns="0" wrap="none"/>
          <a:p>
            <a:pPr indent="0" marL="0">
              <a:lnSpc>
                <a:spcPts val="2850"/>
              </a:lnSpc>
              <a:buNone/>
            </a:pPr>
            <a:r>
              <a:rPr dirty="0" sz="1750" lang="en-US">
                <a:solidFill>
                  <a:srgbClr val="404155"/>
                </a:solidFill>
                <a:latin typeface="Nobile" pitchFamily="34" charset="0"/>
                <a:ea typeface="Nobile" pitchFamily="34" charset="-122"/>
                <a:cs typeface="Nobile" pitchFamily="34" charset="-120"/>
              </a:rPr>
              <a:t>Teknik Relaksasi</a:t>
            </a:r>
            <a:endParaRPr dirty="0" sz="1750" lang="en-US"/>
          </a:p>
        </p:txBody>
      </p:sp>
      <p:sp>
        <p:nvSpPr>
          <p:cNvPr id="1048677" name="Text 4"/>
          <p:cNvSpPr/>
          <p:nvPr/>
        </p:nvSpPr>
        <p:spPr>
          <a:xfrm>
            <a:off x="4802624" y="3427571"/>
            <a:ext cx="3313152" cy="1088708"/>
          </a:xfrm>
          <a:prstGeom prst="rect"/>
          <a:noFill/>
        </p:spPr>
        <p:txBody>
          <a:bodyPr anchor="t" bIns="0" lIns="0" rIns="0" rtlCol="0" tIns="0" wrap="square"/>
          <a:p>
            <a:pPr indent="0" marL="0">
              <a:lnSpc>
                <a:spcPts val="2850"/>
              </a:lnSpc>
              <a:buNone/>
            </a:pPr>
            <a:r>
              <a:rPr dirty="0" sz="1750" lang="en-US">
                <a:solidFill>
                  <a:srgbClr val="404155"/>
                </a:solidFill>
                <a:latin typeface="Nobile" pitchFamily="34" charset="0"/>
                <a:ea typeface="Nobile" pitchFamily="34" charset="-122"/>
                <a:cs typeface="Nobile" pitchFamily="34" charset="-120"/>
              </a:rPr>
              <a:t>Membantu ibu mengelola rasa sakit dan kecemasan selama proses persalinan.</a:t>
            </a:r>
            <a:endParaRPr dirty="0" sz="1750" lang="en-US"/>
          </a:p>
        </p:txBody>
      </p:sp>
      <p:sp>
        <p:nvSpPr>
          <p:cNvPr id="1048678" name="Shape 5"/>
          <p:cNvSpPr/>
          <p:nvPr/>
        </p:nvSpPr>
        <p:spPr>
          <a:xfrm>
            <a:off x="801410" y="4659987"/>
            <a:ext cx="7541181" cy="1376124"/>
          </a:xfrm>
          <a:prstGeom prst="rect"/>
          <a:solidFill>
            <a:srgbClr val="000000">
              <a:alpha val="4000"/>
            </a:srgbClr>
          </a:solidFill>
        </p:spPr>
      </p:sp>
      <p:sp>
        <p:nvSpPr>
          <p:cNvPr id="1048679" name="Text 6"/>
          <p:cNvSpPr/>
          <p:nvPr/>
        </p:nvSpPr>
        <p:spPr>
          <a:xfrm>
            <a:off x="1028224" y="4803696"/>
            <a:ext cx="3313152" cy="362903"/>
          </a:xfrm>
          <a:prstGeom prst="rect"/>
          <a:noFill/>
        </p:spPr>
        <p:txBody>
          <a:bodyPr anchor="t" bIns="0" lIns="0" rIns="0" rtlCol="0" tIns="0" wrap="none"/>
          <a:p>
            <a:pPr indent="0" marL="0">
              <a:lnSpc>
                <a:spcPts val="2850"/>
              </a:lnSpc>
              <a:buNone/>
            </a:pPr>
            <a:r>
              <a:rPr dirty="0" sz="1750" lang="en-US">
                <a:solidFill>
                  <a:srgbClr val="404155"/>
                </a:solidFill>
                <a:latin typeface="Nobile" pitchFamily="34" charset="0"/>
                <a:ea typeface="Nobile" pitchFamily="34" charset="-122"/>
                <a:cs typeface="Nobile" pitchFamily="34" charset="-120"/>
              </a:rPr>
              <a:t>Dukungan Emosional</a:t>
            </a:r>
            <a:endParaRPr dirty="0" sz="1750" lang="en-US"/>
          </a:p>
        </p:txBody>
      </p:sp>
      <p:sp>
        <p:nvSpPr>
          <p:cNvPr id="1048680" name="Text 7"/>
          <p:cNvSpPr/>
          <p:nvPr/>
        </p:nvSpPr>
        <p:spPr>
          <a:xfrm>
            <a:off x="4802624" y="4803696"/>
            <a:ext cx="3313152" cy="1088708"/>
          </a:xfrm>
          <a:prstGeom prst="rect"/>
          <a:noFill/>
        </p:spPr>
        <p:txBody>
          <a:bodyPr anchor="t" bIns="0" lIns="0" rIns="0" rtlCol="0" tIns="0" wrap="square"/>
          <a:p>
            <a:pPr indent="0" marL="0">
              <a:lnSpc>
                <a:spcPts val="2850"/>
              </a:lnSpc>
              <a:buNone/>
            </a:pPr>
            <a:r>
              <a:rPr dirty="0" sz="1750" lang="en-US">
                <a:solidFill>
                  <a:srgbClr val="404155"/>
                </a:solidFill>
                <a:latin typeface="Nobile" pitchFamily="34" charset="0"/>
                <a:ea typeface="Nobile" pitchFamily="34" charset="-122"/>
                <a:cs typeface="Nobile" pitchFamily="34" charset="-120"/>
              </a:rPr>
              <a:t>Memberikan empati dan dorongan selama proses persalinan yang sulit.</a:t>
            </a:r>
            <a:endParaRPr dirty="0" sz="1750" lang="en-US"/>
          </a:p>
        </p:txBody>
      </p:sp>
      <p:sp>
        <p:nvSpPr>
          <p:cNvPr id="1048681" name="Shape 8"/>
          <p:cNvSpPr/>
          <p:nvPr/>
        </p:nvSpPr>
        <p:spPr>
          <a:xfrm>
            <a:off x="801410" y="6036112"/>
            <a:ext cx="7541181" cy="1376124"/>
          </a:xfrm>
          <a:prstGeom prst="rect"/>
          <a:solidFill>
            <a:srgbClr val="FFFFFF">
              <a:alpha val="4000"/>
            </a:srgbClr>
          </a:solidFill>
        </p:spPr>
      </p:sp>
      <p:sp>
        <p:nvSpPr>
          <p:cNvPr id="1048682" name="Text 9"/>
          <p:cNvSpPr/>
          <p:nvPr/>
        </p:nvSpPr>
        <p:spPr>
          <a:xfrm>
            <a:off x="1028224" y="6179820"/>
            <a:ext cx="3313152" cy="362903"/>
          </a:xfrm>
          <a:prstGeom prst="rect"/>
          <a:noFill/>
        </p:spPr>
        <p:txBody>
          <a:bodyPr anchor="t" bIns="0" lIns="0" rIns="0" rtlCol="0" tIns="0" wrap="none"/>
          <a:p>
            <a:pPr indent="0" marL="0">
              <a:lnSpc>
                <a:spcPts val="2850"/>
              </a:lnSpc>
              <a:buNone/>
            </a:pPr>
            <a:r>
              <a:rPr dirty="0" sz="1750" lang="en-US">
                <a:solidFill>
                  <a:srgbClr val="404155"/>
                </a:solidFill>
                <a:latin typeface="Nobile" pitchFamily="34" charset="0"/>
                <a:ea typeface="Nobile" pitchFamily="34" charset="-122"/>
                <a:cs typeface="Nobile" pitchFamily="34" charset="-120"/>
              </a:rPr>
              <a:t>Debrief Persalinan</a:t>
            </a:r>
            <a:endParaRPr dirty="0" sz="1750" lang="en-US"/>
          </a:p>
        </p:txBody>
      </p:sp>
      <p:sp>
        <p:nvSpPr>
          <p:cNvPr id="1048683" name="Text 10"/>
          <p:cNvSpPr/>
          <p:nvPr/>
        </p:nvSpPr>
        <p:spPr>
          <a:xfrm>
            <a:off x="4802624" y="6179820"/>
            <a:ext cx="3313152" cy="1088708"/>
          </a:xfrm>
          <a:prstGeom prst="rect"/>
          <a:noFill/>
        </p:spPr>
        <p:txBody>
          <a:bodyPr anchor="t" bIns="0" lIns="0" rIns="0" rtlCol="0" tIns="0" wrap="square"/>
          <a:p>
            <a:pPr indent="0" marL="0">
              <a:lnSpc>
                <a:spcPts val="2850"/>
              </a:lnSpc>
              <a:buNone/>
            </a:pPr>
            <a:r>
              <a:rPr dirty="0" sz="1750" lang="en-US">
                <a:solidFill>
                  <a:srgbClr val="404155"/>
                </a:solidFill>
                <a:latin typeface="Nobile" pitchFamily="34" charset="0"/>
                <a:ea typeface="Nobile" pitchFamily="34" charset="-122"/>
                <a:cs typeface="Nobile" pitchFamily="34" charset="-120"/>
              </a:rPr>
              <a:t>Memfasilitasi evaluasi pengalaman persalinan untuk mencegah trauma.</a:t>
            </a:r>
            <a:endParaRPr dirty="0" sz="1750"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57" name=""/>
        <p:cNvGrpSpPr/>
        <p:nvPr/>
      </p:nvGrpSpPr>
      <p:grpSpPr>
        <a:xfrm>
          <a:off x="0" y="0"/>
          <a:ext cx="0" cy="0"/>
          <a:chOff x="0" y="0"/>
          <a:chExt cx="0" cy="0"/>
        </a:xfrm>
      </p:grpSpPr>
      <p:sp>
        <p:nvSpPr>
          <p:cNvPr id="1048688" name="Text 0"/>
          <p:cNvSpPr/>
          <p:nvPr/>
        </p:nvSpPr>
        <p:spPr>
          <a:xfrm>
            <a:off x="793790" y="2185511"/>
            <a:ext cx="13042821" cy="1417558"/>
          </a:xfrm>
          <a:prstGeom prst="rect"/>
          <a:noFill/>
        </p:spPr>
        <p:txBody>
          <a:bodyPr anchor="t" bIns="0" lIns="0" rIns="0" rtlCol="0" tIns="0" wrap="square"/>
          <a:p>
            <a:pPr indent="0" marL="0">
              <a:lnSpc>
                <a:spcPts val="5550"/>
              </a:lnSpc>
              <a:buNone/>
            </a:pPr>
            <a:r>
              <a:rPr dirty="0" sz="4450" lang="en-US">
                <a:solidFill>
                  <a:srgbClr val="1B1B27"/>
                </a:solidFill>
                <a:latin typeface="Corben" pitchFamily="34" charset="0"/>
                <a:ea typeface="Corben" pitchFamily="34" charset="-122"/>
                <a:cs typeface="Corben" pitchFamily="34" charset="-120"/>
              </a:rPr>
              <a:t>Konseling Pasca-persalinan: Mencegah Depresi Postpartum</a:t>
            </a:r>
            <a:endParaRPr dirty="0" sz="4450" lang="en-US"/>
          </a:p>
        </p:txBody>
      </p:sp>
      <p:sp>
        <p:nvSpPr>
          <p:cNvPr id="1048689" name="Text 1"/>
          <p:cNvSpPr/>
          <p:nvPr/>
        </p:nvSpPr>
        <p:spPr>
          <a:xfrm>
            <a:off x="793790" y="4170045"/>
            <a:ext cx="2835235" cy="354330"/>
          </a:xfrm>
          <a:prstGeom prst="rect"/>
          <a:noFill/>
        </p:spPr>
        <p:txBody>
          <a:bodyPr anchor="t" bIns="0" lIns="0" rIns="0" rtlCol="0" tIns="0" wrap="none"/>
          <a:p>
            <a:pPr indent="0" marL="0">
              <a:lnSpc>
                <a:spcPts val="2750"/>
              </a:lnSpc>
              <a:buNone/>
            </a:pPr>
            <a:r>
              <a:rPr dirty="0" sz="2200" lang="en-US">
                <a:solidFill>
                  <a:srgbClr val="1B1B27"/>
                </a:solidFill>
                <a:latin typeface="Corben" pitchFamily="34" charset="0"/>
                <a:ea typeface="Corben" pitchFamily="34" charset="-122"/>
                <a:cs typeface="Corben" pitchFamily="34" charset="-120"/>
              </a:rPr>
              <a:t>Transisi Psikologis</a:t>
            </a:r>
            <a:endParaRPr dirty="0" sz="2200" lang="en-US"/>
          </a:p>
        </p:txBody>
      </p:sp>
      <p:sp>
        <p:nvSpPr>
          <p:cNvPr id="1048690" name="Text 2"/>
          <p:cNvSpPr/>
          <p:nvPr/>
        </p:nvSpPr>
        <p:spPr>
          <a:xfrm>
            <a:off x="793790" y="4751189"/>
            <a:ext cx="3978116" cy="1088708"/>
          </a:xfrm>
          <a:prstGeom prst="rect"/>
          <a:noFill/>
        </p:spPr>
        <p:txBody>
          <a:bodyPr anchor="t" bIns="0" lIns="0" rIns="0" rtlCol="0" tIns="0" wrap="square"/>
          <a:p>
            <a:pPr indent="0" marL="0">
              <a:lnSpc>
                <a:spcPts val="2850"/>
              </a:lnSpc>
              <a:buNone/>
            </a:pPr>
            <a:r>
              <a:rPr dirty="0" sz="1750" lang="en-US">
                <a:solidFill>
                  <a:srgbClr val="404155"/>
                </a:solidFill>
                <a:latin typeface="Nobile" pitchFamily="34" charset="0"/>
                <a:ea typeface="Nobile" pitchFamily="34" charset="-122"/>
                <a:cs typeface="Nobile" pitchFamily="34" charset="-120"/>
              </a:rPr>
              <a:t>Membantu ibu menyesuaikan diri dengan peran dan tanggung jawab baru.</a:t>
            </a:r>
            <a:endParaRPr dirty="0" sz="1750" lang="en-US"/>
          </a:p>
        </p:txBody>
      </p:sp>
      <p:sp>
        <p:nvSpPr>
          <p:cNvPr id="1048691" name="Text 3"/>
          <p:cNvSpPr/>
          <p:nvPr/>
        </p:nvSpPr>
        <p:spPr>
          <a:xfrm>
            <a:off x="5332928" y="4170045"/>
            <a:ext cx="2835235" cy="354330"/>
          </a:xfrm>
          <a:prstGeom prst="rect"/>
          <a:noFill/>
        </p:spPr>
        <p:txBody>
          <a:bodyPr anchor="t" bIns="0" lIns="0" rIns="0" rtlCol="0" tIns="0" wrap="none"/>
          <a:p>
            <a:pPr indent="0" marL="0">
              <a:lnSpc>
                <a:spcPts val="2750"/>
              </a:lnSpc>
              <a:buNone/>
            </a:pPr>
            <a:r>
              <a:rPr dirty="0" sz="2200" lang="en-US">
                <a:solidFill>
                  <a:srgbClr val="1B1B27"/>
                </a:solidFill>
                <a:latin typeface="Corben" pitchFamily="34" charset="0"/>
                <a:ea typeface="Corben" pitchFamily="34" charset="-122"/>
                <a:cs typeface="Corben" pitchFamily="34" charset="-120"/>
              </a:rPr>
              <a:t>Dukungan Sosial</a:t>
            </a:r>
            <a:endParaRPr dirty="0" sz="2200" lang="en-US"/>
          </a:p>
        </p:txBody>
      </p:sp>
      <p:sp>
        <p:nvSpPr>
          <p:cNvPr id="1048692" name="Text 4"/>
          <p:cNvSpPr/>
          <p:nvPr/>
        </p:nvSpPr>
        <p:spPr>
          <a:xfrm>
            <a:off x="5332928" y="4751189"/>
            <a:ext cx="3978116" cy="725805"/>
          </a:xfrm>
          <a:prstGeom prst="rect"/>
          <a:noFill/>
        </p:spPr>
        <p:txBody>
          <a:bodyPr anchor="t" bIns="0" lIns="0" rIns="0" rtlCol="0" tIns="0" wrap="square"/>
          <a:p>
            <a:pPr indent="0" marL="0">
              <a:lnSpc>
                <a:spcPts val="2850"/>
              </a:lnSpc>
              <a:buNone/>
            </a:pPr>
            <a:r>
              <a:rPr dirty="0" sz="1750" lang="en-US">
                <a:solidFill>
                  <a:srgbClr val="404155"/>
                </a:solidFill>
                <a:latin typeface="Nobile" pitchFamily="34" charset="0"/>
                <a:ea typeface="Nobile" pitchFamily="34" charset="-122"/>
                <a:cs typeface="Nobile" pitchFamily="34" charset="-120"/>
              </a:rPr>
              <a:t>Mendorong ibu untuk membangun jaringan dukungan di sekitarnya.</a:t>
            </a:r>
            <a:endParaRPr dirty="0" sz="1750" lang="en-US"/>
          </a:p>
        </p:txBody>
      </p:sp>
      <p:sp>
        <p:nvSpPr>
          <p:cNvPr id="1048693" name="Text 5"/>
          <p:cNvSpPr/>
          <p:nvPr/>
        </p:nvSpPr>
        <p:spPr>
          <a:xfrm>
            <a:off x="9872067" y="4170045"/>
            <a:ext cx="2835235" cy="354330"/>
          </a:xfrm>
          <a:prstGeom prst="rect"/>
          <a:noFill/>
        </p:spPr>
        <p:txBody>
          <a:bodyPr anchor="t" bIns="0" lIns="0" rIns="0" rtlCol="0" tIns="0" wrap="none"/>
          <a:p>
            <a:pPr indent="0" marL="0">
              <a:lnSpc>
                <a:spcPts val="2750"/>
              </a:lnSpc>
              <a:buNone/>
            </a:pPr>
            <a:r>
              <a:rPr dirty="0" sz="2200" lang="en-US">
                <a:solidFill>
                  <a:srgbClr val="1B1B27"/>
                </a:solidFill>
                <a:latin typeface="Corben" pitchFamily="34" charset="0"/>
                <a:ea typeface="Corben" pitchFamily="34" charset="-122"/>
                <a:cs typeface="Corben" pitchFamily="34" charset="-120"/>
              </a:rPr>
              <a:t>Perawatan Diri</a:t>
            </a:r>
            <a:endParaRPr dirty="0" sz="2200" lang="en-US"/>
          </a:p>
        </p:txBody>
      </p:sp>
      <p:sp>
        <p:nvSpPr>
          <p:cNvPr id="1048694" name="Text 6"/>
          <p:cNvSpPr/>
          <p:nvPr/>
        </p:nvSpPr>
        <p:spPr>
          <a:xfrm>
            <a:off x="9872067" y="4751189"/>
            <a:ext cx="3978116" cy="725805"/>
          </a:xfrm>
          <a:prstGeom prst="rect"/>
          <a:noFill/>
        </p:spPr>
        <p:txBody>
          <a:bodyPr anchor="t" bIns="0" lIns="0" rIns="0" rtlCol="0" tIns="0" wrap="square"/>
          <a:p>
            <a:pPr indent="0" marL="0">
              <a:lnSpc>
                <a:spcPts val="2850"/>
              </a:lnSpc>
              <a:buNone/>
            </a:pPr>
            <a:r>
              <a:rPr dirty="0" sz="1750" lang="en-US">
                <a:solidFill>
                  <a:srgbClr val="404155"/>
                </a:solidFill>
                <a:latin typeface="Nobile" pitchFamily="34" charset="0"/>
                <a:ea typeface="Nobile" pitchFamily="34" charset="-122"/>
                <a:cs typeface="Nobile" pitchFamily="34" charset="-120"/>
              </a:rPr>
              <a:t>Mengajarkan ibu cara memenuhi kebutuhan fisik dan mental mereka.</a:t>
            </a:r>
            <a:endParaRPr dirty="0" sz="1750" lang="en-US"/>
          </a:p>
        </p:txBody>
      </p:sp>
    </p:spTree>
  </p:cSld>
  <p:clrMapOvr>
    <a:masterClrMapping/>
  </p:clrMapOvr>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Company>PptxGenJS</Company>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PptxGenJS Presentation</dc:title>
  <dc:creator>PptxGenJS</dc:creator>
  <cp:lastModifiedBy>PptxGenJS</cp:lastModifiedBy>
  <dcterms:created xsi:type="dcterms:W3CDTF">2024-11-05T19:07:33Z</dcterms:created>
  <dcterms:modified xsi:type="dcterms:W3CDTF">2024-11-06T11:10:02Z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a4ef44e4915c45029aa0ea430bd1e429</vt:lpwstr>
  </property>
</Properties>
</file>